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0.49507389162561583</c:v>
                </c:pt>
                <c:pt idx="1">
                  <c:v>0.5</c:v>
                </c:pt>
                <c:pt idx="2">
                  <c:v>2.4630541871921178E-3</c:v>
                </c:pt>
                <c:pt idx="3">
                  <c:v>2.4630541871921178E-3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Sheet1!$E$2:$E$6</c:f>
              <c:numCache>
                <c:formatCode>0.0;;</c:formatCode>
                <c:ptCount val="5"/>
                <c:pt idx="0">
                  <c:v>0</c:v>
                </c:pt>
                <c:pt idx="1">
                  <c:v>0</c:v>
                </c:pt>
                <c:pt idx="2">
                  <c:v>5.2555458801885857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Sheet1!$G$2:$G$6</c:f>
              <c:numCache>
                <c:formatCode>0.0;;</c:formatCode>
                <c:ptCount val="5"/>
                <c:pt idx="0">
                  <c:v>7.2049063673982792</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Sheet1!$I$2:$I$6</c:f>
              <c:numCache>
                <c:formatCode>0.0;;</c:formatCode>
                <c:ptCount val="5"/>
                <c:pt idx="0">
                  <c:v>0</c:v>
                </c:pt>
                <c:pt idx="1">
                  <c:v>0</c:v>
                </c:pt>
                <c:pt idx="2">
                  <c:v>0</c:v>
                </c:pt>
                <c:pt idx="3">
                  <c:v>8.5148299392753817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Sheet1!$J$2:$J$6</c:f>
              <c:numCache>
                <c:formatCode>0.0;;</c:formatCode>
                <c:ptCount val="5"/>
                <c:pt idx="0">
                  <c:v>0</c:v>
                </c:pt>
                <c:pt idx="1">
                  <c:v>0</c:v>
                </c:pt>
                <c:pt idx="2">
                  <c:v>0</c:v>
                </c:pt>
                <c:pt idx="3">
                  <c:v>0</c:v>
                </c:pt>
                <c:pt idx="4">
                  <c:v>8.2890476984134356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2.7950936326017208</c:v>
                </c:pt>
                <c:pt idx="1">
                  <c:v>0</c:v>
                </c:pt>
                <c:pt idx="2">
                  <c:v>4.7444541198114143</c:v>
                </c:pt>
                <c:pt idx="3">
                  <c:v>1.4851700607246183</c:v>
                </c:pt>
                <c:pt idx="4">
                  <c:v>1.7109523015865644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Sheet1!$G$2:$G$6</c:f>
              <c:numCache>
                <c:formatCode>0.0;;</c:formatCode>
                <c:ptCount val="5"/>
                <c:pt idx="0">
                  <c:v>8.559767281268579</c:v>
                </c:pt>
                <c:pt idx="1">
                  <c:v>0</c:v>
                </c:pt>
                <c:pt idx="2">
                  <c:v>7.7460069098150583</c:v>
                </c:pt>
                <c:pt idx="3">
                  <c:v>0</c:v>
                </c:pt>
                <c:pt idx="4">
                  <c:v>8.7962450207978335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Sheet1!$J$2:$J$6</c:f>
              <c:numCache>
                <c:formatCode>0.0;;</c:formatCode>
                <c:ptCount val="5"/>
                <c:pt idx="0">
                  <c:v>0</c:v>
                </c:pt>
                <c:pt idx="1">
                  <c:v>0</c:v>
                </c:pt>
                <c:pt idx="2">
                  <c:v>0</c:v>
                </c:pt>
                <c:pt idx="3">
                  <c:v>9.8617601183629748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1.440232718731421</c:v>
                </c:pt>
                <c:pt idx="1">
                  <c:v>0</c:v>
                </c:pt>
                <c:pt idx="2">
                  <c:v>2.2539930901849417</c:v>
                </c:pt>
                <c:pt idx="3">
                  <c:v>0.13823988163702516</c:v>
                </c:pt>
                <c:pt idx="4">
                  <c:v>1.2037549792021665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Sheet1!$G$2:$G$6</c:f>
              <c:numCache>
                <c:formatCode>0.0;;</c:formatCode>
                <c:ptCount val="5"/>
                <c:pt idx="0">
                  <c:v>0</c:v>
                </c:pt>
                <c:pt idx="1">
                  <c:v>0</c:v>
                </c:pt>
                <c:pt idx="2">
                  <c:v>9.3277413700597442</c:v>
                </c:pt>
                <c:pt idx="3">
                  <c:v>0</c:v>
                </c:pt>
                <c:pt idx="4">
                  <c:v>9.3581538107960149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Sheet1!$H$2:$H$6</c:f>
              <c:numCache>
                <c:formatCode>0.0;;</c:formatCode>
                <c:ptCount val="5"/>
                <c:pt idx="0">
                  <c:v>9.3795999171053293</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Sheet1!$J$2:$J$6</c:f>
              <c:numCache>
                <c:formatCode>0.0;;</c:formatCode>
                <c:ptCount val="5"/>
                <c:pt idx="0">
                  <c:v>0</c:v>
                </c:pt>
                <c:pt idx="1">
                  <c:v>0</c:v>
                </c:pt>
                <c:pt idx="2">
                  <c:v>0</c:v>
                </c:pt>
                <c:pt idx="3">
                  <c:v>9.8617601183629748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0.62040008289467075</c:v>
                </c:pt>
                <c:pt idx="1">
                  <c:v>0</c:v>
                </c:pt>
                <c:pt idx="2">
                  <c:v>0.67225862994025576</c:v>
                </c:pt>
                <c:pt idx="3">
                  <c:v>0.13823988163702516</c:v>
                </c:pt>
                <c:pt idx="4">
                  <c:v>0.64184618920398506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Sheet1!$E$2:$E$6</c:f>
              <c:numCache>
                <c:formatCode>0.0;;</c:formatCode>
                <c:ptCount val="5"/>
                <c:pt idx="0">
                  <c:v>0</c:v>
                </c:pt>
                <c:pt idx="1">
                  <c:v>0</c:v>
                </c:pt>
                <c:pt idx="2">
                  <c:v>2.8030180892704371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Sheet1!$G$2:$G$6</c:f>
              <c:numCache>
                <c:formatCode>0.0;;</c:formatCode>
                <c:ptCount val="5"/>
                <c:pt idx="0">
                  <c:v>4.1805927096318776</c:v>
                </c:pt>
                <c:pt idx="1">
                  <c:v>0</c:v>
                </c:pt>
                <c:pt idx="2">
                  <c:v>0</c:v>
                </c:pt>
                <c:pt idx="3">
                  <c:v>4.4009833632770423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Sheet1!$I$2:$I$6</c:f>
              <c:numCache>
                <c:formatCode>0.0;;</c:formatCode>
                <c:ptCount val="5"/>
                <c:pt idx="0">
                  <c:v>0</c:v>
                </c:pt>
                <c:pt idx="1">
                  <c:v>0</c:v>
                </c:pt>
                <c:pt idx="2">
                  <c:v>0</c:v>
                </c:pt>
                <c:pt idx="3">
                  <c:v>0</c:v>
                </c:pt>
                <c:pt idx="4">
                  <c:v>5.0017511317103009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5.8194072903681224</c:v>
                </c:pt>
                <c:pt idx="1">
                  <c:v>0</c:v>
                </c:pt>
                <c:pt idx="2">
                  <c:v>7.1969819107295629</c:v>
                </c:pt>
                <c:pt idx="3">
                  <c:v>5.5990166367229577</c:v>
                </c:pt>
                <c:pt idx="4">
                  <c:v>4.9982488682896991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(80)</c:v>
                </c:pt>
                <c:pt idx="1">
                  <c:v>Woodlands Hospice (-)</c:v>
                </c:pt>
                <c:pt idx="2">
                  <c:v>University Hospital Aintree (33)</c:v>
                </c:pt>
                <c:pt idx="3">
                  <c:v>Broadgreen Hospital (-)</c:v>
                </c:pt>
                <c:pt idx="4">
                  <c:v>Royal Liverpool University Hospital (44)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(80)</c:v>
                </c:pt>
                <c:pt idx="1">
                  <c:v>Woodlands Hospice (-)</c:v>
                </c:pt>
                <c:pt idx="2">
                  <c:v>University Hospital Aintree (33)</c:v>
                </c:pt>
                <c:pt idx="3">
                  <c:v>Broadgreen Hospital (-)</c:v>
                </c:pt>
                <c:pt idx="4">
                  <c:v>Royal Liverpool University Hospital (44)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(80)</c:v>
                </c:pt>
                <c:pt idx="1">
                  <c:v>Woodlands Hospice (-)</c:v>
                </c:pt>
                <c:pt idx="2">
                  <c:v>University Hospital Aintree (33)</c:v>
                </c:pt>
                <c:pt idx="3">
                  <c:v>Broadgreen Hospital (-)</c:v>
                </c:pt>
                <c:pt idx="4">
                  <c:v>Royal Liverpool University Hospital (44)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(80)</c:v>
                </c:pt>
                <c:pt idx="1">
                  <c:v>Woodlands Hospice (-)</c:v>
                </c:pt>
                <c:pt idx="2">
                  <c:v>University Hospital Aintree (33)</c:v>
                </c:pt>
                <c:pt idx="3">
                  <c:v>Broadgreen Hospital (-)</c:v>
                </c:pt>
                <c:pt idx="4">
                  <c:v>Royal Liverpool University Hospital (44)</c:v>
                </c:pt>
              </c:strCache>
            </c:strRef>
          </c:cat>
          <c:val>
            <c:numRef>
              <c:f>Sheet1!$G$2:$G$6</c:f>
              <c:numCache>
                <c:formatCode>0.0;;</c:formatCode>
                <c:ptCount val="5"/>
                <c:pt idx="0">
                  <c:v>7.0044001413851218</c:v>
                </c:pt>
                <c:pt idx="1">
                  <c:v>0</c:v>
                </c:pt>
                <c:pt idx="2">
                  <c:v>6.0454170229357871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(80)</c:v>
                </c:pt>
                <c:pt idx="1">
                  <c:v>Woodlands Hospice (-)</c:v>
                </c:pt>
                <c:pt idx="2">
                  <c:v>University Hospital Aintree (33)</c:v>
                </c:pt>
                <c:pt idx="3">
                  <c:v>Broadgreen Hospital (-)</c:v>
                </c:pt>
                <c:pt idx="4">
                  <c:v>Royal Liverpool University Hospital (44)</c:v>
                </c:pt>
              </c:strCache>
            </c:strRef>
          </c:cat>
          <c:val>
            <c:numRef>
              <c:f>Sheet1!$H$2:$H$6</c:f>
              <c:numCache>
                <c:formatCode>0.0;;</c:formatCode>
                <c:ptCount val="5"/>
                <c:pt idx="0">
                  <c:v>0</c:v>
                </c:pt>
                <c:pt idx="1">
                  <c:v>0</c:v>
                </c:pt>
                <c:pt idx="2">
                  <c:v>0</c:v>
                </c:pt>
                <c:pt idx="3">
                  <c:v>0</c:v>
                </c:pt>
                <c:pt idx="4">
                  <c:v>7.6943939429015424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(80)</c:v>
                </c:pt>
                <c:pt idx="1">
                  <c:v>Woodlands Hospice (-)</c:v>
                </c:pt>
                <c:pt idx="2">
                  <c:v>University Hospital Aintree (33)</c:v>
                </c:pt>
                <c:pt idx="3">
                  <c:v>Broadgreen Hospital (-)</c:v>
                </c:pt>
                <c:pt idx="4">
                  <c:v>Royal Liverpool University Hospital (44)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(80)</c:v>
                </c:pt>
                <c:pt idx="1">
                  <c:v>Woodlands Hospice (-)</c:v>
                </c:pt>
                <c:pt idx="2">
                  <c:v>University Hospital Aintree (33)</c:v>
                </c:pt>
                <c:pt idx="3">
                  <c:v>Broadgreen Hospital (-)</c:v>
                </c:pt>
                <c:pt idx="4">
                  <c:v>Royal Liverpool University Hospital (44)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2.9955998586148782</c:v>
                </c:pt>
                <c:pt idx="1">
                  <c:v>0</c:v>
                </c:pt>
                <c:pt idx="2">
                  <c:v>3.9545829770642129</c:v>
                </c:pt>
                <c:pt idx="3">
                  <c:v>0</c:v>
                </c:pt>
                <c:pt idx="4">
                  <c:v>2.3056060570984576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(162)</c:v>
                </c:pt>
                <c:pt idx="3">
                  <c:v>Broadgreen Hospital (33)</c:v>
                </c:pt>
                <c:pt idx="4">
                  <c:v>Royal Liverpool University Hospital (200)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(162)</c:v>
                </c:pt>
                <c:pt idx="3">
                  <c:v>Broadgreen Hospital (33)</c:v>
                </c:pt>
                <c:pt idx="4">
                  <c:v>Royal Liverpool University Hospital (200)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(162)</c:v>
                </c:pt>
                <c:pt idx="3">
                  <c:v>Broadgreen Hospital (33)</c:v>
                </c:pt>
                <c:pt idx="4">
                  <c:v>Royal Liverpool University Hospital (200)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(162)</c:v>
                </c:pt>
                <c:pt idx="3">
                  <c:v>Broadgreen Hospital (33)</c:v>
                </c:pt>
                <c:pt idx="4">
                  <c:v>Royal Liverpool University Hospital (200)</c:v>
                </c:pt>
              </c:strCache>
            </c:strRef>
          </c:cat>
          <c:val>
            <c:numRef>
              <c:f>Sheet1!$G$2:$G$6</c:f>
              <c:numCache>
                <c:formatCode>0.0;;</c:formatCode>
                <c:ptCount val="5"/>
                <c:pt idx="0">
                  <c:v>9.1425019219630972</c:v>
                </c:pt>
                <c:pt idx="1">
                  <c:v>0</c:v>
                </c:pt>
                <c:pt idx="2">
                  <c:v>8.9627875210230759</c:v>
                </c:pt>
                <c:pt idx="3">
                  <c:v>9.3031791658401577</c:v>
                </c:pt>
                <c:pt idx="4">
                  <c:v>9.3275368292310237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(162)</c:v>
                </c:pt>
                <c:pt idx="3">
                  <c:v>Broadgreen Hospital (33)</c:v>
                </c:pt>
                <c:pt idx="4">
                  <c:v>Royal Liverpool University Hospital (200)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(162)</c:v>
                </c:pt>
                <c:pt idx="3">
                  <c:v>Broadgreen Hospital (33)</c:v>
                </c:pt>
                <c:pt idx="4">
                  <c:v>Royal Liverpool University Hospital (200)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(162)</c:v>
                </c:pt>
                <c:pt idx="3">
                  <c:v>Broadgreen Hospital (33)</c:v>
                </c:pt>
                <c:pt idx="4">
                  <c:v>Royal Liverpool University Hospital (200)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0.85749807803690281</c:v>
                </c:pt>
                <c:pt idx="1">
                  <c:v>0</c:v>
                </c:pt>
                <c:pt idx="2">
                  <c:v>1.0372124789769241</c:v>
                </c:pt>
                <c:pt idx="3">
                  <c:v>0.69682083415984231</c:v>
                </c:pt>
                <c:pt idx="4">
                  <c:v>0.67246317076897633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(302)</c:v>
                </c:pt>
                <c:pt idx="1">
                  <c:v>Woodlands Hospice (-)</c:v>
                </c:pt>
                <c:pt idx="2">
                  <c:v>University Hospital Aintree (115)</c:v>
                </c:pt>
                <c:pt idx="3">
                  <c:v>Broadgreen Hospital (32)</c:v>
                </c:pt>
                <c:pt idx="4">
                  <c:v>Royal Liverpool University Hospital (154)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(302)</c:v>
                </c:pt>
                <c:pt idx="1">
                  <c:v>Woodlands Hospice (-)</c:v>
                </c:pt>
                <c:pt idx="2">
                  <c:v>University Hospital Aintree (115)</c:v>
                </c:pt>
                <c:pt idx="3">
                  <c:v>Broadgreen Hospital (32)</c:v>
                </c:pt>
                <c:pt idx="4">
                  <c:v>Royal Liverpool University Hospital (154)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(302)</c:v>
                </c:pt>
                <c:pt idx="1">
                  <c:v>Woodlands Hospice (-)</c:v>
                </c:pt>
                <c:pt idx="2">
                  <c:v>University Hospital Aintree (115)</c:v>
                </c:pt>
                <c:pt idx="3">
                  <c:v>Broadgreen Hospital (32)</c:v>
                </c:pt>
                <c:pt idx="4">
                  <c:v>Royal Liverpool University Hospital (154)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(302)</c:v>
                </c:pt>
                <c:pt idx="1">
                  <c:v>Woodlands Hospice (-)</c:v>
                </c:pt>
                <c:pt idx="2">
                  <c:v>University Hospital Aintree (115)</c:v>
                </c:pt>
                <c:pt idx="3">
                  <c:v>Broadgreen Hospital (32)</c:v>
                </c:pt>
                <c:pt idx="4">
                  <c:v>Royal Liverpool University Hospital (154)</c:v>
                </c:pt>
              </c:strCache>
            </c:strRef>
          </c:cat>
          <c:val>
            <c:numRef>
              <c:f>Sheet1!$G$2:$G$6</c:f>
              <c:numCache>
                <c:formatCode>0.0;;</c:formatCode>
                <c:ptCount val="5"/>
                <c:pt idx="0">
                  <c:v>8.4068663643088559</c:v>
                </c:pt>
                <c:pt idx="1">
                  <c:v>0</c:v>
                </c:pt>
                <c:pt idx="2">
                  <c:v>8.4873142593876363</c:v>
                </c:pt>
                <c:pt idx="3">
                  <c:v>7.828383873689968</c:v>
                </c:pt>
                <c:pt idx="4">
                  <c:v>8.333786243570211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(302)</c:v>
                </c:pt>
                <c:pt idx="1">
                  <c:v>Woodlands Hospice (-)</c:v>
                </c:pt>
                <c:pt idx="2">
                  <c:v>University Hospital Aintree (115)</c:v>
                </c:pt>
                <c:pt idx="3">
                  <c:v>Broadgreen Hospital (32)</c:v>
                </c:pt>
                <c:pt idx="4">
                  <c:v>Royal Liverpool University Hospital (154)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(302)</c:v>
                </c:pt>
                <c:pt idx="1">
                  <c:v>Woodlands Hospice (-)</c:v>
                </c:pt>
                <c:pt idx="2">
                  <c:v>University Hospital Aintree (115)</c:v>
                </c:pt>
                <c:pt idx="3">
                  <c:v>Broadgreen Hospital (32)</c:v>
                </c:pt>
                <c:pt idx="4">
                  <c:v>Royal Liverpool University Hospital (154)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(302)</c:v>
                </c:pt>
                <c:pt idx="1">
                  <c:v>Woodlands Hospice (-)</c:v>
                </c:pt>
                <c:pt idx="2">
                  <c:v>University Hospital Aintree (115)</c:v>
                </c:pt>
                <c:pt idx="3">
                  <c:v>Broadgreen Hospital (32)</c:v>
                </c:pt>
                <c:pt idx="4">
                  <c:v>Royal Liverpool University Hospital (154)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1.5931336356911441</c:v>
                </c:pt>
                <c:pt idx="1">
                  <c:v>0</c:v>
                </c:pt>
                <c:pt idx="2">
                  <c:v>1.5126857406123637</c:v>
                </c:pt>
                <c:pt idx="3">
                  <c:v>2.171616126310032</c:v>
                </c:pt>
                <c:pt idx="4">
                  <c:v>1.666213756429789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(79)</c:v>
                </c:pt>
                <c:pt idx="3">
                  <c:v>Broadgreen Hospital (-)</c:v>
                </c:pt>
                <c:pt idx="4">
                  <c:v>Royal Liverpool University Hospital (121)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(79)</c:v>
                </c:pt>
                <c:pt idx="3">
                  <c:v>Broadgreen Hospital (-)</c:v>
                </c:pt>
                <c:pt idx="4">
                  <c:v>Royal Liverpool University Hospital (121)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(79)</c:v>
                </c:pt>
                <c:pt idx="3">
                  <c:v>Broadgreen Hospital (-)</c:v>
                </c:pt>
                <c:pt idx="4">
                  <c:v>Royal Liverpool University Hospital (121)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(79)</c:v>
                </c:pt>
                <c:pt idx="3">
                  <c:v>Broadgreen Hospital (-)</c:v>
                </c:pt>
                <c:pt idx="4">
                  <c:v>Royal Liverpool University Hospital (121)</c:v>
                </c:pt>
              </c:strCache>
            </c:strRef>
          </c:cat>
          <c:val>
            <c:numRef>
              <c:f>Sheet1!$G$2:$G$6</c:f>
              <c:numCache>
                <c:formatCode>0.0;;</c:formatCode>
                <c:ptCount val="5"/>
                <c:pt idx="0">
                  <c:v>8.0350255808665008</c:v>
                </c:pt>
                <c:pt idx="1">
                  <c:v>0</c:v>
                </c:pt>
                <c:pt idx="2">
                  <c:v>7.8192420342408147</c:v>
                </c:pt>
                <c:pt idx="3">
                  <c:v>0</c:v>
                </c:pt>
                <c:pt idx="4">
                  <c:v>8.1384447877668613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(79)</c:v>
                </c:pt>
                <c:pt idx="3">
                  <c:v>Broadgreen Hospital (-)</c:v>
                </c:pt>
                <c:pt idx="4">
                  <c:v>Royal Liverpool University Hospital (121)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(79)</c:v>
                </c:pt>
                <c:pt idx="3">
                  <c:v>Broadgreen Hospital (-)</c:v>
                </c:pt>
                <c:pt idx="4">
                  <c:v>Royal Liverpool University Hospital (121)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(79)</c:v>
                </c:pt>
                <c:pt idx="3">
                  <c:v>Broadgreen Hospital (-)</c:v>
                </c:pt>
                <c:pt idx="4">
                  <c:v>Royal Liverpool University Hospital (121)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1.9649744191334992</c:v>
                </c:pt>
                <c:pt idx="1">
                  <c:v>0</c:v>
                </c:pt>
                <c:pt idx="2">
                  <c:v>2.1807579657591853</c:v>
                </c:pt>
                <c:pt idx="3">
                  <c:v>0</c:v>
                </c:pt>
                <c:pt idx="4">
                  <c:v>1.8615552122331387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Woodlands Hospice (-)</c:v>
                </c:pt>
                <c:pt idx="2">
                  <c:v>University Hospital Aintree (53)</c:v>
                </c:pt>
                <c:pt idx="3">
                  <c:v>Broadgreen Hospital (-)</c:v>
                </c:pt>
                <c:pt idx="4">
                  <c:v>Royal Liverpool University Hospital (74)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Woodlands Hospice (-)</c:v>
                </c:pt>
                <c:pt idx="2">
                  <c:v>University Hospital Aintree (53)</c:v>
                </c:pt>
                <c:pt idx="3">
                  <c:v>Broadgreen Hospital (-)</c:v>
                </c:pt>
                <c:pt idx="4">
                  <c:v>Royal Liverpool University Hospital (74)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Woodlands Hospice (-)</c:v>
                </c:pt>
                <c:pt idx="2">
                  <c:v>University Hospital Aintree (53)</c:v>
                </c:pt>
                <c:pt idx="3">
                  <c:v>Broadgreen Hospital (-)</c:v>
                </c:pt>
                <c:pt idx="4">
                  <c:v>Royal Liverpool University Hospital (74)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Woodlands Hospice (-)</c:v>
                </c:pt>
                <c:pt idx="2">
                  <c:v>University Hospital Aintree (53)</c:v>
                </c:pt>
                <c:pt idx="3">
                  <c:v>Broadgreen Hospital (-)</c:v>
                </c:pt>
                <c:pt idx="4">
                  <c:v>Royal Liverpool University Hospital (74)</c:v>
                </c:pt>
              </c:strCache>
            </c:strRef>
          </c:cat>
          <c:val>
            <c:numRef>
              <c:f>Sheet1!$G$2:$G$6</c:f>
              <c:numCache>
                <c:formatCode>0.0;;</c:formatCode>
                <c:ptCount val="5"/>
                <c:pt idx="0">
                  <c:v>8.5283961787245346</c:v>
                </c:pt>
                <c:pt idx="1">
                  <c:v>0</c:v>
                </c:pt>
                <c:pt idx="2">
                  <c:v>7.778099608568672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Woodlands Hospice (-)</c:v>
                </c:pt>
                <c:pt idx="2">
                  <c:v>University Hospital Aintree (53)</c:v>
                </c:pt>
                <c:pt idx="3">
                  <c:v>Broadgreen Hospital (-)</c:v>
                </c:pt>
                <c:pt idx="4">
                  <c:v>Royal Liverpool University Hospital (74)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Woodlands Hospice (-)</c:v>
                </c:pt>
                <c:pt idx="2">
                  <c:v>University Hospital Aintree (53)</c:v>
                </c:pt>
                <c:pt idx="3">
                  <c:v>Broadgreen Hospital (-)</c:v>
                </c:pt>
                <c:pt idx="4">
                  <c:v>Royal Liverpool University Hospital (74)</c:v>
                </c:pt>
              </c:strCache>
            </c:strRef>
          </c:cat>
          <c:val>
            <c:numRef>
              <c:f>Sheet1!$I$2:$I$6</c:f>
              <c:numCache>
                <c:formatCode>0.0;;</c:formatCode>
                <c:ptCount val="5"/>
                <c:pt idx="0">
                  <c:v>0</c:v>
                </c:pt>
                <c:pt idx="1">
                  <c:v>0</c:v>
                </c:pt>
                <c:pt idx="2">
                  <c:v>0</c:v>
                </c:pt>
                <c:pt idx="3">
                  <c:v>0</c:v>
                </c:pt>
                <c:pt idx="4">
                  <c:v>9.0426720381093872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Woodlands Hospice (-)</c:v>
                </c:pt>
                <c:pt idx="2">
                  <c:v>University Hospital Aintree (53)</c:v>
                </c:pt>
                <c:pt idx="3">
                  <c:v>Broadgreen Hospital (-)</c:v>
                </c:pt>
                <c:pt idx="4">
                  <c:v>Royal Liverpool University Hospital (74)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1.4716038212754654</c:v>
                </c:pt>
                <c:pt idx="1">
                  <c:v>0</c:v>
                </c:pt>
                <c:pt idx="2">
                  <c:v>2.221900391431328</c:v>
                </c:pt>
                <c:pt idx="3">
                  <c:v>0</c:v>
                </c:pt>
                <c:pt idx="4">
                  <c:v>0.95732796189061276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Woodlands Hospice (-)</c:v>
                </c:pt>
                <c:pt idx="2">
                  <c:v>University Hospital Aintree (64)</c:v>
                </c:pt>
                <c:pt idx="3">
                  <c:v>Broadgreen Hospital (-)</c:v>
                </c:pt>
                <c:pt idx="4">
                  <c:v>Royal Liverpool University Hospital (106)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Woodlands Hospice (-)</c:v>
                </c:pt>
                <c:pt idx="2">
                  <c:v>University Hospital Aintree (64)</c:v>
                </c:pt>
                <c:pt idx="3">
                  <c:v>Broadgreen Hospital (-)</c:v>
                </c:pt>
                <c:pt idx="4">
                  <c:v>Royal Liverpool University Hospital (106)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Woodlands Hospice (-)</c:v>
                </c:pt>
                <c:pt idx="2">
                  <c:v>University Hospital Aintree (64)</c:v>
                </c:pt>
                <c:pt idx="3">
                  <c:v>Broadgreen Hospital (-)</c:v>
                </c:pt>
                <c:pt idx="4">
                  <c:v>Royal Liverpool University Hospital (106)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Woodlands Hospice (-)</c:v>
                </c:pt>
                <c:pt idx="2">
                  <c:v>University Hospital Aintree (64)</c:v>
                </c:pt>
                <c:pt idx="3">
                  <c:v>Broadgreen Hospital (-)</c:v>
                </c:pt>
                <c:pt idx="4">
                  <c:v>Royal Liverpool University Hospital (106)</c:v>
                </c:pt>
              </c:strCache>
            </c:strRef>
          </c:cat>
          <c:val>
            <c:numRef>
              <c:f>Sheet1!$G$2:$G$6</c:f>
              <c:numCache>
                <c:formatCode>0.0;;</c:formatCode>
                <c:ptCount val="5"/>
                <c:pt idx="0">
                  <c:v>6.5139086562187014</c:v>
                </c:pt>
                <c:pt idx="1">
                  <c:v>0</c:v>
                </c:pt>
                <c:pt idx="2">
                  <c:v>6.4462470733554804</c:v>
                </c:pt>
                <c:pt idx="3">
                  <c:v>0</c:v>
                </c:pt>
                <c:pt idx="4">
                  <c:v>6.2897065739220617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Woodlands Hospice (-)</c:v>
                </c:pt>
                <c:pt idx="2">
                  <c:v>University Hospital Aintree (64)</c:v>
                </c:pt>
                <c:pt idx="3">
                  <c:v>Broadgreen Hospital (-)</c:v>
                </c:pt>
                <c:pt idx="4">
                  <c:v>Royal Liverpool University Hospital (106)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Woodlands Hospice (-)</c:v>
                </c:pt>
                <c:pt idx="2">
                  <c:v>University Hospital Aintree (64)</c:v>
                </c:pt>
                <c:pt idx="3">
                  <c:v>Broadgreen Hospital (-)</c:v>
                </c:pt>
                <c:pt idx="4">
                  <c:v>Royal Liverpool University Hospital (106)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(183)</c:v>
                </c:pt>
                <c:pt idx="1">
                  <c:v>Woodlands Hospice (-)</c:v>
                </c:pt>
                <c:pt idx="2">
                  <c:v>University Hospital Aintree (64)</c:v>
                </c:pt>
                <c:pt idx="3">
                  <c:v>Broadgreen Hospital (-)</c:v>
                </c:pt>
                <c:pt idx="4">
                  <c:v>Royal Liverpool University Hospital (106)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3.4860913437812986</c:v>
                </c:pt>
                <c:pt idx="1">
                  <c:v>0</c:v>
                </c:pt>
                <c:pt idx="2">
                  <c:v>3.5537529266445196</c:v>
                </c:pt>
                <c:pt idx="3">
                  <c:v>0</c:v>
                </c:pt>
                <c:pt idx="4">
                  <c:v>3.7102934260779383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Woodlands Hospice (-)</c:v>
                </c:pt>
                <c:pt idx="2">
                  <c:v>University Hospital Aintree (149)</c:v>
                </c:pt>
                <c:pt idx="3">
                  <c:v>Broadgreen Hospital (34)</c:v>
                </c:pt>
                <c:pt idx="4">
                  <c:v>Royal Liverpool University Hospital (181)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Woodlands Hospice (-)</c:v>
                </c:pt>
                <c:pt idx="2">
                  <c:v>University Hospital Aintree (149)</c:v>
                </c:pt>
                <c:pt idx="3">
                  <c:v>Broadgreen Hospital (34)</c:v>
                </c:pt>
                <c:pt idx="4">
                  <c:v>Royal Liverpool University Hospital (181)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Woodlands Hospice (-)</c:v>
                </c:pt>
                <c:pt idx="2">
                  <c:v>University Hospital Aintree (149)</c:v>
                </c:pt>
                <c:pt idx="3">
                  <c:v>Broadgreen Hospital (34)</c:v>
                </c:pt>
                <c:pt idx="4">
                  <c:v>Royal Liverpool University Hospital (181)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Woodlands Hospice (-)</c:v>
                </c:pt>
                <c:pt idx="2">
                  <c:v>University Hospital Aintree (149)</c:v>
                </c:pt>
                <c:pt idx="3">
                  <c:v>Broadgreen Hospital (34)</c:v>
                </c:pt>
                <c:pt idx="4">
                  <c:v>Royal Liverpool University Hospital (181)</c:v>
                </c:pt>
              </c:strCache>
            </c:strRef>
          </c:cat>
          <c:val>
            <c:numRef>
              <c:f>Sheet1!$G$2:$G$6</c:f>
              <c:numCache>
                <c:formatCode>0.0;;</c:formatCode>
                <c:ptCount val="5"/>
                <c:pt idx="0">
                  <c:v>9.6400871686329097</c:v>
                </c:pt>
                <c:pt idx="1">
                  <c:v>0</c:v>
                </c:pt>
                <c:pt idx="2">
                  <c:v>0</c:v>
                </c:pt>
                <c:pt idx="3">
                  <c:v>0</c:v>
                </c:pt>
                <c:pt idx="4">
                  <c:v>9.555570652692202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Woodlands Hospice (-)</c:v>
                </c:pt>
                <c:pt idx="2">
                  <c:v>University Hospital Aintree (149)</c:v>
                </c:pt>
                <c:pt idx="3">
                  <c:v>Broadgreen Hospital (34)</c:v>
                </c:pt>
                <c:pt idx="4">
                  <c:v>Royal Liverpool University Hospital (181)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Woodlands Hospice (-)</c:v>
                </c:pt>
                <c:pt idx="2">
                  <c:v>University Hospital Aintree (149)</c:v>
                </c:pt>
                <c:pt idx="3">
                  <c:v>Broadgreen Hospital (34)</c:v>
                </c:pt>
                <c:pt idx="4">
                  <c:v>Royal Liverpool University Hospital (181)</c:v>
                </c:pt>
              </c:strCache>
            </c:strRef>
          </c:cat>
          <c:val>
            <c:numRef>
              <c:f>Sheet1!$I$2:$I$6</c:f>
              <c:numCache>
                <c:formatCode>0.0;;</c:formatCode>
                <c:ptCount val="5"/>
                <c:pt idx="0">
                  <c:v>0</c:v>
                </c:pt>
                <c:pt idx="1">
                  <c:v>0</c:v>
                </c:pt>
                <c:pt idx="2">
                  <c:v>9.7047323748977217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Woodlands Hospice (-)</c:v>
                </c:pt>
                <c:pt idx="2">
                  <c:v>University Hospital Aintree (149)</c:v>
                </c:pt>
                <c:pt idx="3">
                  <c:v>Broadgreen Hospital (34)</c:v>
                </c:pt>
                <c:pt idx="4">
                  <c:v>Royal Liverpool University Hospital (181)</c:v>
                </c:pt>
              </c:strCache>
            </c:strRef>
          </c:cat>
          <c:val>
            <c:numRef>
              <c:f>Sheet1!$J$2:$J$6</c:f>
              <c:numCache>
                <c:formatCode>0.0;;</c:formatCode>
                <c:ptCount val="5"/>
                <c:pt idx="0">
                  <c:v>0</c:v>
                </c:pt>
                <c:pt idx="1">
                  <c:v>0</c:v>
                </c:pt>
                <c:pt idx="2">
                  <c:v>0</c:v>
                </c:pt>
                <c:pt idx="3">
                  <c:v>10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0.35991283136709029</c:v>
                </c:pt>
                <c:pt idx="1">
                  <c:v>0</c:v>
                </c:pt>
                <c:pt idx="2">
                  <c:v>0.29526762510227833</c:v>
                </c:pt>
                <c:pt idx="3">
                  <c:v>0</c:v>
                </c:pt>
                <c:pt idx="4">
                  <c:v>0.44442934730779804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Woodlands Hospice (-)</c:v>
                </c:pt>
                <c:pt idx="2">
                  <c:v>University Hospital Aintree (149)</c:v>
                </c:pt>
                <c:pt idx="3">
                  <c:v>Broadgreen Hospital (35)</c:v>
                </c:pt>
                <c:pt idx="4">
                  <c:v>Royal Liverpool University Hospital (193)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Woodlands Hospice (-)</c:v>
                </c:pt>
                <c:pt idx="2">
                  <c:v>University Hospital Aintree (149)</c:v>
                </c:pt>
                <c:pt idx="3">
                  <c:v>Broadgreen Hospital (35)</c:v>
                </c:pt>
                <c:pt idx="4">
                  <c:v>Royal Liverpool University Hospital (193)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Woodlands Hospice (-)</c:v>
                </c:pt>
                <c:pt idx="2">
                  <c:v>University Hospital Aintree (149)</c:v>
                </c:pt>
                <c:pt idx="3">
                  <c:v>Broadgreen Hospital (35)</c:v>
                </c:pt>
                <c:pt idx="4">
                  <c:v>Royal Liverpool University Hospital (193)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Woodlands Hospice (-)</c:v>
                </c:pt>
                <c:pt idx="2">
                  <c:v>University Hospital Aintree (149)</c:v>
                </c:pt>
                <c:pt idx="3">
                  <c:v>Broadgreen Hospital (35)</c:v>
                </c:pt>
                <c:pt idx="4">
                  <c:v>Royal Liverpool University Hospital (193)</c:v>
                </c:pt>
              </c:strCache>
            </c:strRef>
          </c:cat>
          <c:val>
            <c:numRef>
              <c:f>Sheet1!$G$2:$G$6</c:f>
              <c:numCache>
                <c:formatCode>0.0;;</c:formatCode>
                <c:ptCount val="5"/>
                <c:pt idx="0">
                  <c:v>8.9013114717957986</c:v>
                </c:pt>
                <c:pt idx="1">
                  <c:v>0</c:v>
                </c:pt>
                <c:pt idx="2">
                  <c:v>9.0068637129797207</c:v>
                </c:pt>
                <c:pt idx="3">
                  <c:v>9.2560697783194694</c:v>
                </c:pt>
                <c:pt idx="4">
                  <c:v>8.8756801273554657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Woodlands Hospice (-)</c:v>
                </c:pt>
                <c:pt idx="2">
                  <c:v>University Hospital Aintree (149)</c:v>
                </c:pt>
                <c:pt idx="3">
                  <c:v>Broadgreen Hospital (35)</c:v>
                </c:pt>
                <c:pt idx="4">
                  <c:v>Royal Liverpool University Hospital (193)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Woodlands Hospice (-)</c:v>
                </c:pt>
                <c:pt idx="2">
                  <c:v>University Hospital Aintree (149)</c:v>
                </c:pt>
                <c:pt idx="3">
                  <c:v>Broadgreen Hospital (35)</c:v>
                </c:pt>
                <c:pt idx="4">
                  <c:v>Royal Liverpool University Hospital (193)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Woodlands Hospice (-)</c:v>
                </c:pt>
                <c:pt idx="2">
                  <c:v>University Hospital Aintree (149)</c:v>
                </c:pt>
                <c:pt idx="3">
                  <c:v>Broadgreen Hospital (35)</c:v>
                </c:pt>
                <c:pt idx="4">
                  <c:v>Royal Liverpool University Hospital (193)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1.0986885282042014</c:v>
                </c:pt>
                <c:pt idx="1">
                  <c:v>0</c:v>
                </c:pt>
                <c:pt idx="2">
                  <c:v>0.99313628702027934</c:v>
                </c:pt>
                <c:pt idx="3">
                  <c:v>0.74393022168053058</c:v>
                </c:pt>
                <c:pt idx="4">
                  <c:v>1.1243198726445343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Woodlands Hospice (-)</c:v>
                </c:pt>
                <c:pt idx="2">
                  <c:v>University Hospital Aintree (164)</c:v>
                </c:pt>
                <c:pt idx="3">
                  <c:v>Broadgreen Hospital (35)</c:v>
                </c:pt>
                <c:pt idx="4">
                  <c:v>Royal Liverpool University Hospital (202)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Woodlands Hospice (-)</c:v>
                </c:pt>
                <c:pt idx="2">
                  <c:v>University Hospital Aintree (164)</c:v>
                </c:pt>
                <c:pt idx="3">
                  <c:v>Broadgreen Hospital (35)</c:v>
                </c:pt>
                <c:pt idx="4">
                  <c:v>Royal Liverpool University Hospital (202)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Woodlands Hospice (-)</c:v>
                </c:pt>
                <c:pt idx="2">
                  <c:v>University Hospital Aintree (164)</c:v>
                </c:pt>
                <c:pt idx="3">
                  <c:v>Broadgreen Hospital (35)</c:v>
                </c:pt>
                <c:pt idx="4">
                  <c:v>Royal Liverpool University Hospital (202)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Woodlands Hospice (-)</c:v>
                </c:pt>
                <c:pt idx="2">
                  <c:v>University Hospital Aintree (164)</c:v>
                </c:pt>
                <c:pt idx="3">
                  <c:v>Broadgreen Hospital (35)</c:v>
                </c:pt>
                <c:pt idx="4">
                  <c:v>Royal Liverpool University Hospital (202)</c:v>
                </c:pt>
              </c:strCache>
            </c:strRef>
          </c:cat>
          <c:val>
            <c:numRef>
              <c:f>Sheet1!$G$2:$G$6</c:f>
              <c:numCache>
                <c:formatCode>0.0;;</c:formatCode>
                <c:ptCount val="5"/>
                <c:pt idx="0">
                  <c:v>9.2648366231683941</c:v>
                </c:pt>
                <c:pt idx="1">
                  <c:v>0</c:v>
                </c:pt>
                <c:pt idx="2">
                  <c:v>0</c:v>
                </c:pt>
                <c:pt idx="3">
                  <c:v>0</c:v>
                </c:pt>
                <c:pt idx="4">
                  <c:v>9.1169138680655593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Woodlands Hospice (-)</c:v>
                </c:pt>
                <c:pt idx="2">
                  <c:v>University Hospital Aintree (164)</c:v>
                </c:pt>
                <c:pt idx="3">
                  <c:v>Broadgreen Hospital (35)</c:v>
                </c:pt>
                <c:pt idx="4">
                  <c:v>Royal Liverpool University Hospital (202)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Woodlands Hospice (-)</c:v>
                </c:pt>
                <c:pt idx="2">
                  <c:v>University Hospital Aintree (164)</c:v>
                </c:pt>
                <c:pt idx="3">
                  <c:v>Broadgreen Hospital (35)</c:v>
                </c:pt>
                <c:pt idx="4">
                  <c:v>Royal Liverpool University Hospital (202)</c:v>
                </c:pt>
              </c:strCache>
            </c:strRef>
          </c:cat>
          <c:val>
            <c:numRef>
              <c:f>Sheet1!$I$2:$I$6</c:f>
              <c:numCache>
                <c:formatCode>0.0;;</c:formatCode>
                <c:ptCount val="5"/>
                <c:pt idx="0">
                  <c:v>0</c:v>
                </c:pt>
                <c:pt idx="1">
                  <c:v>0</c:v>
                </c:pt>
                <c:pt idx="2">
                  <c:v>9.5025149070971295</c:v>
                </c:pt>
                <c:pt idx="3">
                  <c:v>9.7101158009687047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(404)</c:v>
                </c:pt>
                <c:pt idx="1">
                  <c:v>Woodlands Hospice (-)</c:v>
                </c:pt>
                <c:pt idx="2">
                  <c:v>University Hospital Aintree (164)</c:v>
                </c:pt>
                <c:pt idx="3">
                  <c:v>Broadgreen Hospital (35)</c:v>
                </c:pt>
                <c:pt idx="4">
                  <c:v>Royal Liverpool University Hospital (202)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0.73516337683160593</c:v>
                </c:pt>
                <c:pt idx="1">
                  <c:v>0</c:v>
                </c:pt>
                <c:pt idx="2">
                  <c:v>0.49748509290287046</c:v>
                </c:pt>
                <c:pt idx="3">
                  <c:v>0.28988419903129525</c:v>
                </c:pt>
                <c:pt idx="4">
                  <c:v>0.88308613193444074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(34)</c:v>
                </c:pt>
                <c:pt idx="4">
                  <c:v>Royal Liverpool University Hospital (202)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(34)</c:v>
                </c:pt>
                <c:pt idx="4">
                  <c:v>Royal Liverpool University Hospital (202)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(34)</c:v>
                </c:pt>
                <c:pt idx="4">
                  <c:v>Royal Liverpool University Hospital (202)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(34)</c:v>
                </c:pt>
                <c:pt idx="4">
                  <c:v>Royal Liverpool University Hospital (202)</c:v>
                </c:pt>
              </c:strCache>
            </c:strRef>
          </c:cat>
          <c:val>
            <c:numRef>
              <c:f>Sheet1!$G$2:$G$6</c:f>
              <c:numCache>
                <c:formatCode>0.0;;</c:formatCode>
                <c:ptCount val="5"/>
                <c:pt idx="0">
                  <c:v>8.9578180026175431</c:v>
                </c:pt>
                <c:pt idx="1">
                  <c:v>0</c:v>
                </c:pt>
                <c:pt idx="2">
                  <c:v>9.0747192711135209</c:v>
                </c:pt>
                <c:pt idx="3">
                  <c:v>9.3057036373025781</c:v>
                </c:pt>
                <c:pt idx="4">
                  <c:v>8.7783188871748887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(34)</c:v>
                </c:pt>
                <c:pt idx="4">
                  <c:v>Royal Liverpool University Hospital (202)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(34)</c:v>
                </c:pt>
                <c:pt idx="4">
                  <c:v>Royal Liverpool University Hospital (202)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(34)</c:v>
                </c:pt>
                <c:pt idx="4">
                  <c:v>Royal Liverpool University Hospital (202)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1.0421819973824569</c:v>
                </c:pt>
                <c:pt idx="1">
                  <c:v>0</c:v>
                </c:pt>
                <c:pt idx="2">
                  <c:v>0.92528072888647905</c:v>
                </c:pt>
                <c:pt idx="3">
                  <c:v>0.6942963626974219</c:v>
                </c:pt>
                <c:pt idx="4">
                  <c:v>1.2216811128251113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Woodlands Hospice (-)</c:v>
                </c:pt>
                <c:pt idx="2">
                  <c:v>University Hospital Aintree (149)</c:v>
                </c:pt>
                <c:pt idx="3">
                  <c:v>Broadgreen Hospital (32)</c:v>
                </c:pt>
                <c:pt idx="4">
                  <c:v>Royal Liverpool University Hospital (193)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Woodlands Hospice (-)</c:v>
                </c:pt>
                <c:pt idx="2">
                  <c:v>University Hospital Aintree (149)</c:v>
                </c:pt>
                <c:pt idx="3">
                  <c:v>Broadgreen Hospital (32)</c:v>
                </c:pt>
                <c:pt idx="4">
                  <c:v>Royal Liverpool University Hospital (193)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Woodlands Hospice (-)</c:v>
                </c:pt>
                <c:pt idx="2">
                  <c:v>University Hospital Aintree (149)</c:v>
                </c:pt>
                <c:pt idx="3">
                  <c:v>Broadgreen Hospital (32)</c:v>
                </c:pt>
                <c:pt idx="4">
                  <c:v>Royal Liverpool University Hospital (193)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Woodlands Hospice (-)</c:v>
                </c:pt>
                <c:pt idx="2">
                  <c:v>University Hospital Aintree (149)</c:v>
                </c:pt>
                <c:pt idx="3">
                  <c:v>Broadgreen Hospital (32)</c:v>
                </c:pt>
                <c:pt idx="4">
                  <c:v>Royal Liverpool University Hospital (193)</c:v>
                </c:pt>
              </c:strCache>
            </c:strRef>
          </c:cat>
          <c:val>
            <c:numRef>
              <c:f>Sheet1!$G$2:$G$6</c:f>
              <c:numCache>
                <c:formatCode>0.0;;</c:formatCode>
                <c:ptCount val="5"/>
                <c:pt idx="0">
                  <c:v>8.8264056319682282</c:v>
                </c:pt>
                <c:pt idx="1">
                  <c:v>0</c:v>
                </c:pt>
                <c:pt idx="2">
                  <c:v>8.7994565034288978</c:v>
                </c:pt>
                <c:pt idx="3">
                  <c:v>9.3860168584171362</c:v>
                </c:pt>
                <c:pt idx="4">
                  <c:v>8.6988283624968954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Woodlands Hospice (-)</c:v>
                </c:pt>
                <c:pt idx="2">
                  <c:v>University Hospital Aintree (149)</c:v>
                </c:pt>
                <c:pt idx="3">
                  <c:v>Broadgreen Hospital (32)</c:v>
                </c:pt>
                <c:pt idx="4">
                  <c:v>Royal Liverpool University Hospital (193)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Woodlands Hospice (-)</c:v>
                </c:pt>
                <c:pt idx="2">
                  <c:v>University Hospital Aintree (149)</c:v>
                </c:pt>
                <c:pt idx="3">
                  <c:v>Broadgreen Hospital (32)</c:v>
                </c:pt>
                <c:pt idx="4">
                  <c:v>Royal Liverpool University Hospital (193)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Woodlands Hospice (-)</c:v>
                </c:pt>
                <c:pt idx="2">
                  <c:v>University Hospital Aintree (149)</c:v>
                </c:pt>
                <c:pt idx="3">
                  <c:v>Broadgreen Hospital (32)</c:v>
                </c:pt>
                <c:pt idx="4">
                  <c:v>Royal Liverpool University Hospital (193)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1.1735943680317718</c:v>
                </c:pt>
                <c:pt idx="1">
                  <c:v>0</c:v>
                </c:pt>
                <c:pt idx="2">
                  <c:v>1.2005434965711022</c:v>
                </c:pt>
                <c:pt idx="3">
                  <c:v>0.61398314158286382</c:v>
                </c:pt>
                <c:pt idx="4">
                  <c:v>1.3011716375031046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Woodlands Hospice (-)</c:v>
                </c:pt>
                <c:pt idx="2">
                  <c:v>University Hospital Aintree (165)</c:v>
                </c:pt>
                <c:pt idx="3">
                  <c:v>Broadgreen Hospital (35)</c:v>
                </c:pt>
                <c:pt idx="4">
                  <c:v>Royal Liverpool University Hospital (202)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Woodlands Hospice (-)</c:v>
                </c:pt>
                <c:pt idx="2">
                  <c:v>University Hospital Aintree (165)</c:v>
                </c:pt>
                <c:pt idx="3">
                  <c:v>Broadgreen Hospital (35)</c:v>
                </c:pt>
                <c:pt idx="4">
                  <c:v>Royal Liverpool University Hospital (202)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Woodlands Hospice (-)</c:v>
                </c:pt>
                <c:pt idx="2">
                  <c:v>University Hospital Aintree (165)</c:v>
                </c:pt>
                <c:pt idx="3">
                  <c:v>Broadgreen Hospital (35)</c:v>
                </c:pt>
                <c:pt idx="4">
                  <c:v>Royal Liverpool University Hospital (202)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Woodlands Hospice (-)</c:v>
                </c:pt>
                <c:pt idx="2">
                  <c:v>University Hospital Aintree (165)</c:v>
                </c:pt>
                <c:pt idx="3">
                  <c:v>Broadgreen Hospital (35)</c:v>
                </c:pt>
                <c:pt idx="4">
                  <c:v>Royal Liverpool University Hospital (202)</c:v>
                </c:pt>
              </c:strCache>
            </c:strRef>
          </c:cat>
          <c:val>
            <c:numRef>
              <c:f>Sheet1!$G$2:$G$6</c:f>
              <c:numCache>
                <c:formatCode>0.0;;</c:formatCode>
                <c:ptCount val="5"/>
                <c:pt idx="0">
                  <c:v>9.0499405794121426</c:v>
                </c:pt>
                <c:pt idx="1">
                  <c:v>0</c:v>
                </c:pt>
                <c:pt idx="2">
                  <c:v>8.8087982733106376</c:v>
                </c:pt>
                <c:pt idx="3">
                  <c:v>0</c:v>
                </c:pt>
                <c:pt idx="4">
                  <c:v>9.010578488807532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Woodlands Hospice (-)</c:v>
                </c:pt>
                <c:pt idx="2">
                  <c:v>University Hospital Aintree (165)</c:v>
                </c:pt>
                <c:pt idx="3">
                  <c:v>Broadgreen Hospital (35)</c:v>
                </c:pt>
                <c:pt idx="4">
                  <c:v>Royal Liverpool University Hospital (202)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Woodlands Hospice (-)</c:v>
                </c:pt>
                <c:pt idx="2">
                  <c:v>University Hospital Aintree (165)</c:v>
                </c:pt>
                <c:pt idx="3">
                  <c:v>Broadgreen Hospital (35)</c:v>
                </c:pt>
                <c:pt idx="4">
                  <c:v>Royal Liverpool University Hospital (202)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(405)</c:v>
                </c:pt>
                <c:pt idx="1">
                  <c:v>Woodlands Hospice (-)</c:v>
                </c:pt>
                <c:pt idx="2">
                  <c:v>University Hospital Aintree (165)</c:v>
                </c:pt>
                <c:pt idx="3">
                  <c:v>Broadgreen Hospital (35)</c:v>
                </c:pt>
                <c:pt idx="4">
                  <c:v>Royal Liverpool University Hospital (202)</c:v>
                </c:pt>
              </c:strCache>
            </c:strRef>
          </c:cat>
          <c:val>
            <c:numRef>
              <c:f>Sheet1!$J$2:$J$6</c:f>
              <c:numCache>
                <c:formatCode>0.0;;</c:formatCode>
                <c:ptCount val="5"/>
                <c:pt idx="0">
                  <c:v>0</c:v>
                </c:pt>
                <c:pt idx="1">
                  <c:v>0</c:v>
                </c:pt>
                <c:pt idx="2">
                  <c:v>0</c:v>
                </c:pt>
                <c:pt idx="3">
                  <c:v>9.9317266993410378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0.95005942058785742</c:v>
                </c:pt>
                <c:pt idx="1">
                  <c:v>0</c:v>
                </c:pt>
                <c:pt idx="2">
                  <c:v>1.1912017266893624</c:v>
                </c:pt>
                <c:pt idx="3">
                  <c:v>6.8273300658962199E-2</c:v>
                </c:pt>
                <c:pt idx="4">
                  <c:v>0.98942151119246802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Woodlands Hospice (-)</c:v>
                </c:pt>
                <c:pt idx="2">
                  <c:v>University Hospital Aintree (163)</c:v>
                </c:pt>
                <c:pt idx="3">
                  <c:v>Broadgreen Hospital (33)</c:v>
                </c:pt>
                <c:pt idx="4">
                  <c:v>Royal Liverpool University Hospital (201)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Woodlands Hospice (-)</c:v>
                </c:pt>
                <c:pt idx="2">
                  <c:v>University Hospital Aintree (163)</c:v>
                </c:pt>
                <c:pt idx="3">
                  <c:v>Broadgreen Hospital (33)</c:v>
                </c:pt>
                <c:pt idx="4">
                  <c:v>Royal Liverpool University Hospital (201)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Woodlands Hospice (-)</c:v>
                </c:pt>
                <c:pt idx="2">
                  <c:v>University Hospital Aintree (163)</c:v>
                </c:pt>
                <c:pt idx="3">
                  <c:v>Broadgreen Hospital (33)</c:v>
                </c:pt>
                <c:pt idx="4">
                  <c:v>Royal Liverpool University Hospital (201)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Woodlands Hospice (-)</c:v>
                </c:pt>
                <c:pt idx="2">
                  <c:v>University Hospital Aintree (163)</c:v>
                </c:pt>
                <c:pt idx="3">
                  <c:v>Broadgreen Hospital (33)</c:v>
                </c:pt>
                <c:pt idx="4">
                  <c:v>Royal Liverpool University Hospital (201)</c:v>
                </c:pt>
              </c:strCache>
            </c:strRef>
          </c:cat>
          <c:val>
            <c:numRef>
              <c:f>Sheet1!$G$2:$G$6</c:f>
              <c:numCache>
                <c:formatCode>0.0;;</c:formatCode>
                <c:ptCount val="5"/>
                <c:pt idx="0">
                  <c:v>8.9599198009377048</c:v>
                </c:pt>
                <c:pt idx="1">
                  <c:v>0</c:v>
                </c:pt>
                <c:pt idx="2">
                  <c:v>8.7748291155605251</c:v>
                </c:pt>
                <c:pt idx="3">
                  <c:v>0</c:v>
                </c:pt>
                <c:pt idx="4">
                  <c:v>8.876934637466718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Woodlands Hospice (-)</c:v>
                </c:pt>
                <c:pt idx="2">
                  <c:v>University Hospital Aintree (163)</c:v>
                </c:pt>
                <c:pt idx="3">
                  <c:v>Broadgreen Hospital (33)</c:v>
                </c:pt>
                <c:pt idx="4">
                  <c:v>Royal Liverpool University Hospital (201)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Woodlands Hospice (-)</c:v>
                </c:pt>
                <c:pt idx="2">
                  <c:v>University Hospital Aintree (163)</c:v>
                </c:pt>
                <c:pt idx="3">
                  <c:v>Broadgreen Hospital (33)</c:v>
                </c:pt>
                <c:pt idx="4">
                  <c:v>Royal Liverpool University Hospital (201)</c:v>
                </c:pt>
              </c:strCache>
            </c:strRef>
          </c:cat>
          <c:val>
            <c:numRef>
              <c:f>Sheet1!$I$2:$I$6</c:f>
              <c:numCache>
                <c:formatCode>0.0;;</c:formatCode>
                <c:ptCount val="5"/>
                <c:pt idx="0">
                  <c:v>0</c:v>
                </c:pt>
                <c:pt idx="1">
                  <c:v>0</c:v>
                </c:pt>
                <c:pt idx="2">
                  <c:v>0</c:v>
                </c:pt>
                <c:pt idx="3">
                  <c:v>9.7241998645846177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Woodlands Hospice (-)</c:v>
                </c:pt>
                <c:pt idx="2">
                  <c:v>University Hospital Aintree (163)</c:v>
                </c:pt>
                <c:pt idx="3">
                  <c:v>Broadgreen Hospital (33)</c:v>
                </c:pt>
                <c:pt idx="4">
                  <c:v>Royal Liverpool University Hospital (201)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1.0400801990622952</c:v>
                </c:pt>
                <c:pt idx="1">
                  <c:v>0</c:v>
                </c:pt>
                <c:pt idx="2">
                  <c:v>1.2251708844394749</c:v>
                </c:pt>
                <c:pt idx="3">
                  <c:v>0.27580013541538229</c:v>
                </c:pt>
                <c:pt idx="4">
                  <c:v>1.123065362533282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(165)</c:v>
                </c:pt>
                <c:pt idx="3">
                  <c:v>Broadgreen Hospital (35)</c:v>
                </c:pt>
                <c:pt idx="4">
                  <c:v>Royal Liverpool University Hospital (199)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(165)</c:v>
                </c:pt>
                <c:pt idx="3">
                  <c:v>Broadgreen Hospital (35)</c:v>
                </c:pt>
                <c:pt idx="4">
                  <c:v>Royal Liverpool University Hospital (199)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(165)</c:v>
                </c:pt>
                <c:pt idx="3">
                  <c:v>Broadgreen Hospital (35)</c:v>
                </c:pt>
                <c:pt idx="4">
                  <c:v>Royal Liverpool University Hospital (199)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(165)</c:v>
                </c:pt>
                <c:pt idx="3">
                  <c:v>Broadgreen Hospital (35)</c:v>
                </c:pt>
                <c:pt idx="4">
                  <c:v>Royal Liverpool University Hospital (199)</c:v>
                </c:pt>
              </c:strCache>
            </c:strRef>
          </c:cat>
          <c:val>
            <c:numRef>
              <c:f>Sheet1!$G$2:$G$6</c:f>
              <c:numCache>
                <c:formatCode>0.0;;</c:formatCode>
                <c:ptCount val="5"/>
                <c:pt idx="0">
                  <c:v>7.8343164296031098</c:v>
                </c:pt>
                <c:pt idx="1">
                  <c:v>0</c:v>
                </c:pt>
                <c:pt idx="2">
                  <c:v>7.5764273769241131</c:v>
                </c:pt>
                <c:pt idx="3">
                  <c:v>6.5793486831805739</c:v>
                </c:pt>
                <c:pt idx="4">
                  <c:v>8.0275759258164801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(165)</c:v>
                </c:pt>
                <c:pt idx="3">
                  <c:v>Broadgreen Hospital (35)</c:v>
                </c:pt>
                <c:pt idx="4">
                  <c:v>Royal Liverpool University Hospital (199)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(165)</c:v>
                </c:pt>
                <c:pt idx="3">
                  <c:v>Broadgreen Hospital (35)</c:v>
                </c:pt>
                <c:pt idx="4">
                  <c:v>Royal Liverpool University Hospital (199)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(165)</c:v>
                </c:pt>
                <c:pt idx="3">
                  <c:v>Broadgreen Hospital (35)</c:v>
                </c:pt>
                <c:pt idx="4">
                  <c:v>Royal Liverpool University Hospital (199)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2.1656835703968902</c:v>
                </c:pt>
                <c:pt idx="1">
                  <c:v>0</c:v>
                </c:pt>
                <c:pt idx="2">
                  <c:v>2.4235726230758869</c:v>
                </c:pt>
                <c:pt idx="3">
                  <c:v>3.4206513168194261</c:v>
                </c:pt>
                <c:pt idx="4">
                  <c:v>1.9724240741835199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Woodlands Hospice (-)</c:v>
                </c:pt>
                <c:pt idx="2">
                  <c:v>University Hospital Aintree (141)</c:v>
                </c:pt>
                <c:pt idx="3">
                  <c:v>Broadgreen Hospital (34)</c:v>
                </c:pt>
                <c:pt idx="4">
                  <c:v>Royal Liverpool University Hospital (180)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Woodlands Hospice (-)</c:v>
                </c:pt>
                <c:pt idx="2">
                  <c:v>University Hospital Aintree (141)</c:v>
                </c:pt>
                <c:pt idx="3">
                  <c:v>Broadgreen Hospital (34)</c:v>
                </c:pt>
                <c:pt idx="4">
                  <c:v>Royal Liverpool University Hospital (180)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Woodlands Hospice (-)</c:v>
                </c:pt>
                <c:pt idx="2">
                  <c:v>University Hospital Aintree (141)</c:v>
                </c:pt>
                <c:pt idx="3">
                  <c:v>Broadgreen Hospital (34)</c:v>
                </c:pt>
                <c:pt idx="4">
                  <c:v>Royal Liverpool University Hospital (180)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Woodlands Hospice (-)</c:v>
                </c:pt>
                <c:pt idx="2">
                  <c:v>University Hospital Aintree (141)</c:v>
                </c:pt>
                <c:pt idx="3">
                  <c:v>Broadgreen Hospital (34)</c:v>
                </c:pt>
                <c:pt idx="4">
                  <c:v>Royal Liverpool University Hospital (180)</c:v>
                </c:pt>
              </c:strCache>
            </c:strRef>
          </c:cat>
          <c:val>
            <c:numRef>
              <c:f>Sheet1!$G$2:$G$6</c:f>
              <c:numCache>
                <c:formatCode>0.0;;</c:formatCode>
                <c:ptCount val="5"/>
                <c:pt idx="0">
                  <c:v>8.0090084047721781</c:v>
                </c:pt>
                <c:pt idx="1">
                  <c:v>0</c:v>
                </c:pt>
                <c:pt idx="2">
                  <c:v>7.6547338707930406</c:v>
                </c:pt>
                <c:pt idx="3">
                  <c:v>8.6122800394334131</c:v>
                </c:pt>
                <c:pt idx="4">
                  <c:v>7.8916939346836186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Woodlands Hospice (-)</c:v>
                </c:pt>
                <c:pt idx="2">
                  <c:v>University Hospital Aintree (141)</c:v>
                </c:pt>
                <c:pt idx="3">
                  <c:v>Broadgreen Hospital (34)</c:v>
                </c:pt>
                <c:pt idx="4">
                  <c:v>Royal Liverpool University Hospital (180)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Woodlands Hospice (-)</c:v>
                </c:pt>
                <c:pt idx="2">
                  <c:v>University Hospital Aintree (141)</c:v>
                </c:pt>
                <c:pt idx="3">
                  <c:v>Broadgreen Hospital (34)</c:v>
                </c:pt>
                <c:pt idx="4">
                  <c:v>Royal Liverpool University Hospital (180)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Woodlands Hospice (-)</c:v>
                </c:pt>
                <c:pt idx="2">
                  <c:v>University Hospital Aintree (141)</c:v>
                </c:pt>
                <c:pt idx="3">
                  <c:v>Broadgreen Hospital (34)</c:v>
                </c:pt>
                <c:pt idx="4">
                  <c:v>Royal Liverpool University Hospital (180)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1.9909915952278219</c:v>
                </c:pt>
                <c:pt idx="1">
                  <c:v>0</c:v>
                </c:pt>
                <c:pt idx="2">
                  <c:v>2.3452661292069594</c:v>
                </c:pt>
                <c:pt idx="3">
                  <c:v>1.3877199605665869</c:v>
                </c:pt>
                <c:pt idx="4">
                  <c:v>2.1083060653163814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Woodlands Hospice (-)</c:v>
                </c:pt>
                <c:pt idx="2">
                  <c:v>University Hospital Aintree (148)</c:v>
                </c:pt>
                <c:pt idx="3">
                  <c:v>Broadgreen Hospital (35)</c:v>
                </c:pt>
                <c:pt idx="4">
                  <c:v>Royal Liverpool University Hospital (193)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Woodlands Hospice (-)</c:v>
                </c:pt>
                <c:pt idx="2">
                  <c:v>University Hospital Aintree (148)</c:v>
                </c:pt>
                <c:pt idx="3">
                  <c:v>Broadgreen Hospital (35)</c:v>
                </c:pt>
                <c:pt idx="4">
                  <c:v>Royal Liverpool University Hospital (193)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Woodlands Hospice (-)</c:v>
                </c:pt>
                <c:pt idx="2">
                  <c:v>University Hospital Aintree (148)</c:v>
                </c:pt>
                <c:pt idx="3">
                  <c:v>Broadgreen Hospital (35)</c:v>
                </c:pt>
                <c:pt idx="4">
                  <c:v>Royal Liverpool University Hospital (193)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Woodlands Hospice (-)</c:v>
                </c:pt>
                <c:pt idx="2">
                  <c:v>University Hospital Aintree (148)</c:v>
                </c:pt>
                <c:pt idx="3">
                  <c:v>Broadgreen Hospital (35)</c:v>
                </c:pt>
                <c:pt idx="4">
                  <c:v>Royal Liverpool University Hospital (193)</c:v>
                </c:pt>
              </c:strCache>
            </c:strRef>
          </c:cat>
          <c:val>
            <c:numRef>
              <c:f>Sheet1!$G$2:$G$6</c:f>
              <c:numCache>
                <c:formatCode>0.0;;</c:formatCode>
                <c:ptCount val="5"/>
                <c:pt idx="0">
                  <c:v>7.572211911886896</c:v>
                </c:pt>
                <c:pt idx="1">
                  <c:v>0</c:v>
                </c:pt>
                <c:pt idx="2">
                  <c:v>7.5318587201790086</c:v>
                </c:pt>
                <c:pt idx="3">
                  <c:v>7.3865436047265458</c:v>
                </c:pt>
                <c:pt idx="4">
                  <c:v>7.6593385309985402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Woodlands Hospice (-)</c:v>
                </c:pt>
                <c:pt idx="2">
                  <c:v>University Hospital Aintree (148)</c:v>
                </c:pt>
                <c:pt idx="3">
                  <c:v>Broadgreen Hospital (35)</c:v>
                </c:pt>
                <c:pt idx="4">
                  <c:v>Royal Liverpool University Hospital (193)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Woodlands Hospice (-)</c:v>
                </c:pt>
                <c:pt idx="2">
                  <c:v>University Hospital Aintree (148)</c:v>
                </c:pt>
                <c:pt idx="3">
                  <c:v>Broadgreen Hospital (35)</c:v>
                </c:pt>
                <c:pt idx="4">
                  <c:v>Royal Liverpool University Hospital (193)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Woodlands Hospice (-)</c:v>
                </c:pt>
                <c:pt idx="2">
                  <c:v>University Hospital Aintree (148)</c:v>
                </c:pt>
                <c:pt idx="3">
                  <c:v>Broadgreen Hospital (35)</c:v>
                </c:pt>
                <c:pt idx="4">
                  <c:v>Royal Liverpool University Hospital (193)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2.427788088113104</c:v>
                </c:pt>
                <c:pt idx="1">
                  <c:v>0</c:v>
                </c:pt>
                <c:pt idx="2">
                  <c:v>2.4681412798209914</c:v>
                </c:pt>
                <c:pt idx="3">
                  <c:v>2.6134563952734542</c:v>
                </c:pt>
                <c:pt idx="4">
                  <c:v>2.3406614690014598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6.797162738109142</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(390)</c:v>
                </c:pt>
                <c:pt idx="1">
                  <c:v>Woodlands Hospice (-)</c:v>
                </c:pt>
                <c:pt idx="2">
                  <c:v>University Hospital Aintree (160)</c:v>
                </c:pt>
                <c:pt idx="3">
                  <c:v>Broadgreen Hospital (34)</c:v>
                </c:pt>
                <c:pt idx="4">
                  <c:v>Royal Liverpool University Hospital (193)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(390)</c:v>
                </c:pt>
                <c:pt idx="1">
                  <c:v>Woodlands Hospice (-)</c:v>
                </c:pt>
                <c:pt idx="2">
                  <c:v>University Hospital Aintree (160)</c:v>
                </c:pt>
                <c:pt idx="3">
                  <c:v>Broadgreen Hospital (34)</c:v>
                </c:pt>
                <c:pt idx="4">
                  <c:v>Royal Liverpool University Hospital (193)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(390)</c:v>
                </c:pt>
                <c:pt idx="1">
                  <c:v>Woodlands Hospice (-)</c:v>
                </c:pt>
                <c:pt idx="2">
                  <c:v>University Hospital Aintree (160)</c:v>
                </c:pt>
                <c:pt idx="3">
                  <c:v>Broadgreen Hospital (34)</c:v>
                </c:pt>
                <c:pt idx="4">
                  <c:v>Royal Liverpool University Hospital (193)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(390)</c:v>
                </c:pt>
                <c:pt idx="1">
                  <c:v>Woodlands Hospice (-)</c:v>
                </c:pt>
                <c:pt idx="2">
                  <c:v>University Hospital Aintree (160)</c:v>
                </c:pt>
                <c:pt idx="3">
                  <c:v>Broadgreen Hospital (34)</c:v>
                </c:pt>
                <c:pt idx="4">
                  <c:v>Royal Liverpool University Hospital (193)</c:v>
                </c:pt>
              </c:strCache>
            </c:strRef>
          </c:cat>
          <c:val>
            <c:numRef>
              <c:f>Sheet1!$G$2:$G$6</c:f>
              <c:numCache>
                <c:formatCode>0.0;;</c:formatCode>
                <c:ptCount val="5"/>
                <c:pt idx="0">
                  <c:v>9.0716810933133729</c:v>
                </c:pt>
                <c:pt idx="1">
                  <c:v>0</c:v>
                </c:pt>
                <c:pt idx="2">
                  <c:v>8.9363595542845253</c:v>
                </c:pt>
                <c:pt idx="3">
                  <c:v>0</c:v>
                </c:pt>
                <c:pt idx="4">
                  <c:v>9.0615307219385617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(390)</c:v>
                </c:pt>
                <c:pt idx="1">
                  <c:v>Woodlands Hospice (-)</c:v>
                </c:pt>
                <c:pt idx="2">
                  <c:v>University Hospital Aintree (160)</c:v>
                </c:pt>
                <c:pt idx="3">
                  <c:v>Broadgreen Hospital (34)</c:v>
                </c:pt>
                <c:pt idx="4">
                  <c:v>Royal Liverpool University Hospital (193)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(390)</c:v>
                </c:pt>
                <c:pt idx="1">
                  <c:v>Woodlands Hospice (-)</c:v>
                </c:pt>
                <c:pt idx="2">
                  <c:v>University Hospital Aintree (160)</c:v>
                </c:pt>
                <c:pt idx="3">
                  <c:v>Broadgreen Hospital (34)</c:v>
                </c:pt>
                <c:pt idx="4">
                  <c:v>Royal Liverpool University Hospital (193)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(390)</c:v>
                </c:pt>
                <c:pt idx="1">
                  <c:v>Woodlands Hospice (-)</c:v>
                </c:pt>
                <c:pt idx="2">
                  <c:v>University Hospital Aintree (160)</c:v>
                </c:pt>
                <c:pt idx="3">
                  <c:v>Broadgreen Hospital (34)</c:v>
                </c:pt>
                <c:pt idx="4">
                  <c:v>Royal Liverpool University Hospital (193)</c:v>
                </c:pt>
              </c:strCache>
            </c:strRef>
          </c:cat>
          <c:val>
            <c:numRef>
              <c:f>Sheet1!$J$2:$J$6</c:f>
              <c:numCache>
                <c:formatCode>0.0;;</c:formatCode>
                <c:ptCount val="5"/>
                <c:pt idx="0">
                  <c:v>0</c:v>
                </c:pt>
                <c:pt idx="1">
                  <c:v>0</c:v>
                </c:pt>
                <c:pt idx="2">
                  <c:v>0</c:v>
                </c:pt>
                <c:pt idx="3">
                  <c:v>9.8568169801344521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0.92831890668662709</c:v>
                </c:pt>
                <c:pt idx="1">
                  <c:v>0</c:v>
                </c:pt>
                <c:pt idx="2">
                  <c:v>1.0636404457154747</c:v>
                </c:pt>
                <c:pt idx="3">
                  <c:v>0.14318301986554793</c:v>
                </c:pt>
                <c:pt idx="4">
                  <c:v>0.93846927806143832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(347)</c:v>
                </c:pt>
                <c:pt idx="1">
                  <c:v>Woodlands Hospice (-)</c:v>
                </c:pt>
                <c:pt idx="2">
                  <c:v>University Hospital Aintree (136)</c:v>
                </c:pt>
                <c:pt idx="3">
                  <c:v>Broadgreen Hospital (-)</c:v>
                </c:pt>
                <c:pt idx="4">
                  <c:v>Royal Liverpool University Hospital (180)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(347)</c:v>
                </c:pt>
                <c:pt idx="1">
                  <c:v>Woodlands Hospice (-)</c:v>
                </c:pt>
                <c:pt idx="2">
                  <c:v>University Hospital Aintree (136)</c:v>
                </c:pt>
                <c:pt idx="3">
                  <c:v>Broadgreen Hospital (-)</c:v>
                </c:pt>
                <c:pt idx="4">
                  <c:v>Royal Liverpool University Hospital (180)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(347)</c:v>
                </c:pt>
                <c:pt idx="1">
                  <c:v>Woodlands Hospice (-)</c:v>
                </c:pt>
                <c:pt idx="2">
                  <c:v>University Hospital Aintree (136)</c:v>
                </c:pt>
                <c:pt idx="3">
                  <c:v>Broadgreen Hospital (-)</c:v>
                </c:pt>
                <c:pt idx="4">
                  <c:v>Royal Liverpool University Hospital (180)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(347)</c:v>
                </c:pt>
                <c:pt idx="1">
                  <c:v>Woodlands Hospice (-)</c:v>
                </c:pt>
                <c:pt idx="2">
                  <c:v>University Hospital Aintree (136)</c:v>
                </c:pt>
                <c:pt idx="3">
                  <c:v>Broadgreen Hospital (-)</c:v>
                </c:pt>
                <c:pt idx="4">
                  <c:v>Royal Liverpool University Hospital (180)</c:v>
                </c:pt>
              </c:strCache>
            </c:strRef>
          </c:cat>
          <c:val>
            <c:numRef>
              <c:f>Sheet1!$G$2:$G$6</c:f>
              <c:numCache>
                <c:formatCode>0.0;;</c:formatCode>
                <c:ptCount val="5"/>
                <c:pt idx="0">
                  <c:v>7.9661656980711477</c:v>
                </c:pt>
                <c:pt idx="1">
                  <c:v>0</c:v>
                </c:pt>
                <c:pt idx="2">
                  <c:v>7.3968065749897107</c:v>
                </c:pt>
                <c:pt idx="3">
                  <c:v>0</c:v>
                </c:pt>
                <c:pt idx="4">
                  <c:v>8.1868478883730909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(347)</c:v>
                </c:pt>
                <c:pt idx="1">
                  <c:v>Woodlands Hospice (-)</c:v>
                </c:pt>
                <c:pt idx="2">
                  <c:v>University Hospital Aintree (136)</c:v>
                </c:pt>
                <c:pt idx="3">
                  <c:v>Broadgreen Hospital (-)</c:v>
                </c:pt>
                <c:pt idx="4">
                  <c:v>Royal Liverpool University Hospital (180)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(347)</c:v>
                </c:pt>
                <c:pt idx="1">
                  <c:v>Woodlands Hospice (-)</c:v>
                </c:pt>
                <c:pt idx="2">
                  <c:v>University Hospital Aintree (136)</c:v>
                </c:pt>
                <c:pt idx="3">
                  <c:v>Broadgreen Hospital (-)</c:v>
                </c:pt>
                <c:pt idx="4">
                  <c:v>Royal Liverpool University Hospital (180)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(347)</c:v>
                </c:pt>
                <c:pt idx="1">
                  <c:v>Woodlands Hospice (-)</c:v>
                </c:pt>
                <c:pt idx="2">
                  <c:v>University Hospital Aintree (136)</c:v>
                </c:pt>
                <c:pt idx="3">
                  <c:v>Broadgreen Hospital (-)</c:v>
                </c:pt>
                <c:pt idx="4">
                  <c:v>Royal Liverpool University Hospital (180)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2.0338343019288523</c:v>
                </c:pt>
                <c:pt idx="1">
                  <c:v>0</c:v>
                </c:pt>
                <c:pt idx="2">
                  <c:v>2.6031934250102893</c:v>
                </c:pt>
                <c:pt idx="3">
                  <c:v>0</c:v>
                </c:pt>
                <c:pt idx="4">
                  <c:v>1.8131521116269091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Woodlands Hospice (-)</c:v>
                </c:pt>
                <c:pt idx="2">
                  <c:v>University Hospital Aintree (161)</c:v>
                </c:pt>
                <c:pt idx="3">
                  <c:v>Broadgreen Hospital (35)</c:v>
                </c:pt>
                <c:pt idx="4">
                  <c:v>Royal Liverpool University Hospital (198)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Woodlands Hospice (-)</c:v>
                </c:pt>
                <c:pt idx="2">
                  <c:v>University Hospital Aintree (161)</c:v>
                </c:pt>
                <c:pt idx="3">
                  <c:v>Broadgreen Hospital (35)</c:v>
                </c:pt>
                <c:pt idx="4">
                  <c:v>Royal Liverpool University Hospital (198)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Woodlands Hospice (-)</c:v>
                </c:pt>
                <c:pt idx="2">
                  <c:v>University Hospital Aintree (161)</c:v>
                </c:pt>
                <c:pt idx="3">
                  <c:v>Broadgreen Hospital (35)</c:v>
                </c:pt>
                <c:pt idx="4">
                  <c:v>Royal Liverpool University Hospital (198)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Woodlands Hospice (-)</c:v>
                </c:pt>
                <c:pt idx="2">
                  <c:v>University Hospital Aintree (161)</c:v>
                </c:pt>
                <c:pt idx="3">
                  <c:v>Broadgreen Hospital (35)</c:v>
                </c:pt>
                <c:pt idx="4">
                  <c:v>Royal Liverpool University Hospital (198)</c:v>
                </c:pt>
              </c:strCache>
            </c:strRef>
          </c:cat>
          <c:val>
            <c:numRef>
              <c:f>Sheet1!$G$2:$G$6</c:f>
              <c:numCache>
                <c:formatCode>0.0;;</c:formatCode>
                <c:ptCount val="5"/>
                <c:pt idx="0">
                  <c:v>9.5491377688223071</c:v>
                </c:pt>
                <c:pt idx="1">
                  <c:v>0</c:v>
                </c:pt>
                <c:pt idx="2">
                  <c:v>9.4562306224302954</c:v>
                </c:pt>
                <c:pt idx="3">
                  <c:v>0</c:v>
                </c:pt>
                <c:pt idx="4">
                  <c:v>9.4578868037491688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Woodlands Hospice (-)</c:v>
                </c:pt>
                <c:pt idx="2">
                  <c:v>University Hospital Aintree (161)</c:v>
                </c:pt>
                <c:pt idx="3">
                  <c:v>Broadgreen Hospital (35)</c:v>
                </c:pt>
                <c:pt idx="4">
                  <c:v>Royal Liverpool University Hospital (198)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Woodlands Hospice (-)</c:v>
                </c:pt>
                <c:pt idx="2">
                  <c:v>University Hospital Aintree (161)</c:v>
                </c:pt>
                <c:pt idx="3">
                  <c:v>Broadgreen Hospital (35)</c:v>
                </c:pt>
                <c:pt idx="4">
                  <c:v>Royal Liverpool University Hospital (198)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Woodlands Hospice (-)</c:v>
                </c:pt>
                <c:pt idx="2">
                  <c:v>University Hospital Aintree (161)</c:v>
                </c:pt>
                <c:pt idx="3">
                  <c:v>Broadgreen Hospital (35)</c:v>
                </c:pt>
                <c:pt idx="4">
                  <c:v>Royal Liverpool University Hospital (198)</c:v>
                </c:pt>
              </c:strCache>
            </c:strRef>
          </c:cat>
          <c:val>
            <c:numRef>
              <c:f>Sheet1!$J$2:$J$6</c:f>
              <c:numCache>
                <c:formatCode>0.0;;</c:formatCode>
                <c:ptCount val="5"/>
                <c:pt idx="0">
                  <c:v>0</c:v>
                </c:pt>
                <c:pt idx="1">
                  <c:v>0</c:v>
                </c:pt>
                <c:pt idx="2">
                  <c:v>0</c:v>
                </c:pt>
                <c:pt idx="3">
                  <c:v>10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0.45086223117769286</c:v>
                </c:pt>
                <c:pt idx="1">
                  <c:v>0</c:v>
                </c:pt>
                <c:pt idx="2">
                  <c:v>0.54376937756970456</c:v>
                </c:pt>
                <c:pt idx="3">
                  <c:v>0</c:v>
                </c:pt>
                <c:pt idx="4">
                  <c:v>0.54211319625083121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Woodlands Hospice (-)</c:v>
                </c:pt>
                <c:pt idx="2">
                  <c:v>University Hospital Aintree (140)</c:v>
                </c:pt>
                <c:pt idx="3">
                  <c:v>Broadgreen Hospital (35)</c:v>
                </c:pt>
                <c:pt idx="4">
                  <c:v>Royal Liverpool University Hospital (171)</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Woodlands Hospice (-)</c:v>
                </c:pt>
                <c:pt idx="2">
                  <c:v>University Hospital Aintree (140)</c:v>
                </c:pt>
                <c:pt idx="3">
                  <c:v>Broadgreen Hospital (35)</c:v>
                </c:pt>
                <c:pt idx="4">
                  <c:v>Royal Liverpool University Hospital (171)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Woodlands Hospice (-)</c:v>
                </c:pt>
                <c:pt idx="2">
                  <c:v>University Hospital Aintree (140)</c:v>
                </c:pt>
                <c:pt idx="3">
                  <c:v>Broadgreen Hospital (35)</c:v>
                </c:pt>
                <c:pt idx="4">
                  <c:v>Royal Liverpool University Hospital (171)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Woodlands Hospice (-)</c:v>
                </c:pt>
                <c:pt idx="2">
                  <c:v>University Hospital Aintree (140)</c:v>
                </c:pt>
                <c:pt idx="3">
                  <c:v>Broadgreen Hospital (35)</c:v>
                </c:pt>
                <c:pt idx="4">
                  <c:v>Royal Liverpool University Hospital (171)</c:v>
                </c:pt>
              </c:strCache>
            </c:strRef>
          </c:cat>
          <c:val>
            <c:numRef>
              <c:f>Sheet1!$G$2:$G$6</c:f>
              <c:numCache>
                <c:formatCode>0.0;;</c:formatCode>
                <c:ptCount val="5"/>
                <c:pt idx="0">
                  <c:v>8.8228527906972101</c:v>
                </c:pt>
                <c:pt idx="1">
                  <c:v>0</c:v>
                </c:pt>
                <c:pt idx="2">
                  <c:v>8.7312630587507822</c:v>
                </c:pt>
                <c:pt idx="3">
                  <c:v>0</c:v>
                </c:pt>
                <c:pt idx="4">
                  <c:v>8.827518442042809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Woodlands Hospice (-)</c:v>
                </c:pt>
                <c:pt idx="2">
                  <c:v>University Hospital Aintree (140)</c:v>
                </c:pt>
                <c:pt idx="3">
                  <c:v>Broadgreen Hospital (35)</c:v>
                </c:pt>
                <c:pt idx="4">
                  <c:v>Royal Liverpool University Hospital (171)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Woodlands Hospice (-)</c:v>
                </c:pt>
                <c:pt idx="2">
                  <c:v>University Hospital Aintree (140)</c:v>
                </c:pt>
                <c:pt idx="3">
                  <c:v>Broadgreen Hospital (35)</c:v>
                </c:pt>
                <c:pt idx="4">
                  <c:v>Royal Liverpool University Hospital (171)</c:v>
                </c:pt>
              </c:strCache>
            </c:strRef>
          </c:cat>
          <c:val>
            <c:numRef>
              <c:f>Sheet1!$I$2:$I$6</c:f>
              <c:numCache>
                <c:formatCode>0.0;;</c:formatCode>
                <c:ptCount val="5"/>
                <c:pt idx="0">
                  <c:v>0</c:v>
                </c:pt>
                <c:pt idx="1">
                  <c:v>0</c:v>
                </c:pt>
                <c:pt idx="2">
                  <c:v>0</c:v>
                </c:pt>
                <c:pt idx="3">
                  <c:v>9.5723590377484076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Woodlands Hospice (-)</c:v>
                </c:pt>
                <c:pt idx="2">
                  <c:v>University Hospital Aintree (140)</c:v>
                </c:pt>
                <c:pt idx="3">
                  <c:v>Broadgreen Hospital (35)</c:v>
                </c:pt>
                <c:pt idx="4">
                  <c:v>Royal Liverpool University Hospital (171)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1.1771472093027899</c:v>
                </c:pt>
                <c:pt idx="1">
                  <c:v>0</c:v>
                </c:pt>
                <c:pt idx="2">
                  <c:v>1.2687369412492178</c:v>
                </c:pt>
                <c:pt idx="3">
                  <c:v>0.42764096225159243</c:v>
                </c:pt>
                <c:pt idx="4">
                  <c:v>1.172481557957191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Woodlands Hospice (-)</c:v>
                </c:pt>
                <c:pt idx="2">
                  <c:v>University Hospital Aintree (148)</c:v>
                </c:pt>
                <c:pt idx="3">
                  <c:v>Broadgreen Hospital (34)</c:v>
                </c:pt>
                <c:pt idx="4">
                  <c:v>Royal Liverpool University Hospital (182)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Woodlands Hospice (-)</c:v>
                </c:pt>
                <c:pt idx="2">
                  <c:v>University Hospital Aintree (148)</c:v>
                </c:pt>
                <c:pt idx="3">
                  <c:v>Broadgreen Hospital (34)</c:v>
                </c:pt>
                <c:pt idx="4">
                  <c:v>Royal Liverpool University Hospital (182)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Woodlands Hospice (-)</c:v>
                </c:pt>
                <c:pt idx="2">
                  <c:v>University Hospital Aintree (148)</c:v>
                </c:pt>
                <c:pt idx="3">
                  <c:v>Broadgreen Hospital (34)</c:v>
                </c:pt>
                <c:pt idx="4">
                  <c:v>Royal Liverpool University Hospital (182)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Woodlands Hospice (-)</c:v>
                </c:pt>
                <c:pt idx="2">
                  <c:v>University Hospital Aintree (148)</c:v>
                </c:pt>
                <c:pt idx="3">
                  <c:v>Broadgreen Hospital (34)</c:v>
                </c:pt>
                <c:pt idx="4">
                  <c:v>Royal Liverpool University Hospital (182)</c:v>
                </c:pt>
              </c:strCache>
            </c:strRef>
          </c:cat>
          <c:val>
            <c:numRef>
              <c:f>Sheet1!$G$2:$G$6</c:f>
              <c:numCache>
                <c:formatCode>0.0;;</c:formatCode>
                <c:ptCount val="5"/>
                <c:pt idx="0">
                  <c:v>8.4188472285411589</c:v>
                </c:pt>
                <c:pt idx="1">
                  <c:v>0</c:v>
                </c:pt>
                <c:pt idx="2">
                  <c:v>8.1529444683109755</c:v>
                </c:pt>
                <c:pt idx="3">
                  <c:v>0</c:v>
                </c:pt>
                <c:pt idx="4">
                  <c:v>8.3597830086691811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Woodlands Hospice (-)</c:v>
                </c:pt>
                <c:pt idx="2">
                  <c:v>University Hospital Aintree (148)</c:v>
                </c:pt>
                <c:pt idx="3">
                  <c:v>Broadgreen Hospital (34)</c:v>
                </c:pt>
                <c:pt idx="4">
                  <c:v>Royal Liverpool University Hospital (182)</c:v>
                </c:pt>
              </c:strCache>
            </c:strRef>
          </c:cat>
          <c:val>
            <c:numRef>
              <c:f>Sheet1!$H$2:$H$6</c:f>
              <c:numCache>
                <c:formatCode>0.0;;</c:formatCode>
                <c:ptCount val="5"/>
                <c:pt idx="0">
                  <c:v>0</c:v>
                </c:pt>
                <c:pt idx="1">
                  <c:v>0</c:v>
                </c:pt>
                <c:pt idx="2">
                  <c:v>0</c:v>
                </c:pt>
                <c:pt idx="3">
                  <c:v>9.2701937125179708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Woodlands Hospice (-)</c:v>
                </c:pt>
                <c:pt idx="2">
                  <c:v>University Hospital Aintree (148)</c:v>
                </c:pt>
                <c:pt idx="3">
                  <c:v>Broadgreen Hospital (34)</c:v>
                </c:pt>
                <c:pt idx="4">
                  <c:v>Royal Liverpool University Hospital (182)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Woodlands Hospice (-)</c:v>
                </c:pt>
                <c:pt idx="2">
                  <c:v>University Hospital Aintree (148)</c:v>
                </c:pt>
                <c:pt idx="3">
                  <c:v>Broadgreen Hospital (34)</c:v>
                </c:pt>
                <c:pt idx="4">
                  <c:v>Royal Liverpool University Hospital (182)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1.5811527714588411</c:v>
                </c:pt>
                <c:pt idx="1">
                  <c:v>0</c:v>
                </c:pt>
                <c:pt idx="2">
                  <c:v>1.8470555316890245</c:v>
                </c:pt>
                <c:pt idx="3">
                  <c:v>0.72980628748202925</c:v>
                </c:pt>
                <c:pt idx="4">
                  <c:v>1.6402169913308189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Woodlands Hospice (-)</c:v>
                </c:pt>
                <c:pt idx="2">
                  <c:v>University Hospital Aintree (-)</c:v>
                </c:pt>
                <c:pt idx="3">
                  <c:v>Broadgreen Hospital (-)</c:v>
                </c:pt>
                <c:pt idx="4">
                  <c:v>Royal Liverpool University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Woodlands Hospice (-)</c:v>
                </c:pt>
                <c:pt idx="2">
                  <c:v>University Hospital Aintree (32)</c:v>
                </c:pt>
                <c:pt idx="3">
                  <c:v>Broadgreen Hospital (-)</c:v>
                </c:pt>
                <c:pt idx="4">
                  <c:v>Royal Liverpool University Hospital (-)</c:v>
                </c:pt>
              </c:strCache>
            </c:strRef>
          </c:cat>
          <c:val>
            <c:numRef>
              <c:f>Sheet1!$D$2:$D$6</c:f>
              <c:numCache>
                <c:formatCode>0.0;;</c:formatCode>
                <c:ptCount val="5"/>
                <c:pt idx="0">
                  <c:v>8.3750878641641648</c:v>
                </c:pt>
                <c:pt idx="1">
                  <c:v>0</c:v>
                </c:pt>
                <c:pt idx="2">
                  <c:v>7.9084603741574231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Woodlands Hospice (-)</c:v>
                </c:pt>
                <c:pt idx="2">
                  <c:v>University Hospital Aintree (32)</c:v>
                </c:pt>
                <c:pt idx="3">
                  <c:v>Broadgreen Hospital (-)</c:v>
                </c:pt>
                <c:pt idx="4">
                  <c:v>Royal Liverpool University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Woodlands Hospice (-)</c:v>
                </c:pt>
                <c:pt idx="2">
                  <c:v>University Hospital Aintree (32)</c:v>
                </c:pt>
                <c:pt idx="3">
                  <c:v>Broadgreen Hospital (-)</c:v>
                </c:pt>
                <c:pt idx="4">
                  <c:v>Royal Liverpool University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Woodlands Hospice (-)</c:v>
                </c:pt>
                <c:pt idx="2">
                  <c:v>University Hospital Aintree (32)</c:v>
                </c:pt>
                <c:pt idx="3">
                  <c:v>Broadgreen Hospital (-)</c:v>
                </c:pt>
                <c:pt idx="4">
                  <c:v>Royal Liverpool University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Woodlands Hospice (-)</c:v>
                </c:pt>
                <c:pt idx="2">
                  <c:v>University Hospital Aintree (32)</c:v>
                </c:pt>
                <c:pt idx="3">
                  <c:v>Broadgreen Hospital (-)</c:v>
                </c:pt>
                <c:pt idx="4">
                  <c:v>Royal Liverpool University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Woodlands Hospice (-)</c:v>
                </c:pt>
                <c:pt idx="2">
                  <c:v>University Hospital Aintree (32)</c:v>
                </c:pt>
                <c:pt idx="3">
                  <c:v>Broadgreen Hospital (-)</c:v>
                </c:pt>
                <c:pt idx="4">
                  <c:v>Royal Liverpool University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(64)</c:v>
                </c:pt>
                <c:pt idx="1">
                  <c:v>Woodlands Hospice (-)</c:v>
                </c:pt>
                <c:pt idx="2">
                  <c:v>University Hospital Aintree (32)</c:v>
                </c:pt>
                <c:pt idx="3">
                  <c:v>Broadgreen Hospital (-)</c:v>
                </c:pt>
                <c:pt idx="4">
                  <c:v>Royal Liverpool University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Woodlands Hospice (-)</c:v>
                </c:pt>
                <c:pt idx="2">
                  <c:v>University Hospital Aintree (-)</c:v>
                </c:pt>
                <c:pt idx="3">
                  <c:v>Broadgreen Hospital (-)</c:v>
                </c:pt>
                <c:pt idx="4">
                  <c:v>Royal Liverpool University Hospital (-)</c:v>
                </c:pt>
              </c:strCache>
            </c:strRef>
          </c:cat>
          <c:val>
            <c:numRef>
              <c:f>Sheet1!$D$2:$D$6</c:f>
              <c:numCache>
                <c:formatCode>0.0;;</c:formatCode>
                <c:ptCount val="5"/>
                <c:pt idx="0">
                  <c:v>8.2092294757861772</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Woodlands Hospice (-)</c:v>
                </c:pt>
                <c:pt idx="2">
                  <c:v>University Hospital Aintree (-)</c:v>
                </c:pt>
                <c:pt idx="3">
                  <c:v>Broadgreen Hospital (-)</c:v>
                </c:pt>
                <c:pt idx="4">
                  <c:v>Royal Liverpool University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Woodlands Hospice (-)</c:v>
                </c:pt>
                <c:pt idx="2">
                  <c:v>University Hospital Aintree (-)</c:v>
                </c:pt>
                <c:pt idx="3">
                  <c:v>Broadgreen Hospital (-)</c:v>
                </c:pt>
                <c:pt idx="4">
                  <c:v>Royal Liverpool University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Woodlands Hospice (-)</c:v>
                </c:pt>
                <c:pt idx="2">
                  <c:v>University Hospital Aintree (-)</c:v>
                </c:pt>
                <c:pt idx="3">
                  <c:v>Broadgreen Hospital (-)</c:v>
                </c:pt>
                <c:pt idx="4">
                  <c:v>Royal Liverpool University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Woodlands Hospice (-)</c:v>
                </c:pt>
                <c:pt idx="2">
                  <c:v>University Hospital Aintree (-)</c:v>
                </c:pt>
                <c:pt idx="3">
                  <c:v>Broadgreen Hospital (-)</c:v>
                </c:pt>
                <c:pt idx="4">
                  <c:v>Royal Liverpool University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Woodlands Hospice (-)</c:v>
                </c:pt>
                <c:pt idx="2">
                  <c:v>University Hospital Aintree (-)</c:v>
                </c:pt>
                <c:pt idx="3">
                  <c:v>Broadgreen Hospital (-)</c:v>
                </c:pt>
                <c:pt idx="4">
                  <c:v>Royal Liverpool University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Woodlands Hospice (-)</c:v>
                </c:pt>
                <c:pt idx="2">
                  <c:v>University Hospital Aintree (-)</c:v>
                </c:pt>
                <c:pt idx="3">
                  <c:v>Broadgreen Hospital (-)</c:v>
                </c:pt>
                <c:pt idx="4">
                  <c:v>Royal Liverpool University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Woodlands Hospice (-)</c:v>
                </c:pt>
                <c:pt idx="2">
                  <c:v>University Hospital Aintree (-)</c:v>
                </c:pt>
                <c:pt idx="3">
                  <c:v>Broadgreen Hospital (-)</c:v>
                </c:pt>
                <c:pt idx="4">
                  <c:v>Royal Liverpool University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Woodlands Hospice (-)</c:v>
                </c:pt>
                <c:pt idx="2">
                  <c:v>University Hospital Aintree (-)</c:v>
                </c:pt>
                <c:pt idx="3">
                  <c:v>Broadgreen Hospital (-)</c:v>
                </c:pt>
                <c:pt idx="4">
                  <c:v>Royal Liverpool University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Woodlands Hospice (-)</c:v>
                </c:pt>
                <c:pt idx="2">
                  <c:v>University Hospital Aintree (-)</c:v>
                </c:pt>
                <c:pt idx="3">
                  <c:v>Broadgreen Hospital (-)</c:v>
                </c:pt>
                <c:pt idx="4">
                  <c:v>Royal Liverpool University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Woodlands Hospice (-)</c:v>
                </c:pt>
                <c:pt idx="2">
                  <c:v>University Hospital Aintree (-)</c:v>
                </c:pt>
                <c:pt idx="3">
                  <c:v>Broadgreen Hospital (-)</c:v>
                </c:pt>
                <c:pt idx="4">
                  <c:v>Royal Liverpool University Hospital (-)</c:v>
                </c:pt>
              </c:strCache>
            </c:strRef>
          </c:cat>
          <c:val>
            <c:numRef>
              <c:f>Sheet1!$G$2:$G$6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Woodlands Hospice (-)</c:v>
                </c:pt>
                <c:pt idx="2">
                  <c:v>University Hospital Aintree (-)</c:v>
                </c:pt>
                <c:pt idx="3">
                  <c:v>Broadgreen Hospital (-)</c:v>
                </c:pt>
                <c:pt idx="4">
                  <c:v>Royal Liverpool University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Woodlands Hospice (-)</c:v>
                </c:pt>
                <c:pt idx="2">
                  <c:v>University Hospital Aintree (-)</c:v>
                </c:pt>
                <c:pt idx="3">
                  <c:v>Broadgreen Hospital (-)</c:v>
                </c:pt>
                <c:pt idx="4">
                  <c:v>Royal Liverpool University Hospital (-)</c:v>
                </c:pt>
              </c:strCache>
            </c:strRef>
          </c:cat>
          <c:val>
            <c:numRef>
              <c:f>Sheet1!$I$2:$I$6</c:f>
              <c:numCache>
                <c:formatCode>0.0;;</c:formatCode>
                <c:ptCount val="5"/>
                <c:pt idx="0">
                  <c:v>7.7401801241669768</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(56)</c:v>
                </c:pt>
                <c:pt idx="1">
                  <c:v>Woodlands Hospice (-)</c:v>
                </c:pt>
                <c:pt idx="2">
                  <c:v>University Hospital Aintree (-)</c:v>
                </c:pt>
                <c:pt idx="3">
                  <c:v>Broadgreen Hospital (-)</c:v>
                </c:pt>
                <c:pt idx="4">
                  <c:v>Royal Liverpool University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2.2598198758330232</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0.22320265299747222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0.68136530700987352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0.18995955334894798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1.9831506821262108</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0.18995955334894887</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0.68136530700987397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0.51039347916332112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4.6860188521749588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Woodlands Hospice (-)</c:v>
                </c:pt>
                <c:pt idx="2">
                  <c:v>University Hospital Aintree (-)</c:v>
                </c:pt>
                <c:pt idx="3">
                  <c:v>Broadgreen Hospital (-)</c:v>
                </c:pt>
                <c:pt idx="4">
                  <c:v>Royal Liverpool University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Woodlands Hospice (-)</c:v>
                </c:pt>
                <c:pt idx="2">
                  <c:v>University Hospital Aintree (-)</c:v>
                </c:pt>
                <c:pt idx="3">
                  <c:v>Broadgreen Hospital (-)</c:v>
                </c:pt>
                <c:pt idx="4">
                  <c:v>Royal Liverpool University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Woodlands Hospice (-)</c:v>
                </c:pt>
                <c:pt idx="2">
                  <c:v>University Hospital Aintree (-)</c:v>
                </c:pt>
                <c:pt idx="3">
                  <c:v>Broadgreen Hospital (-)</c:v>
                </c:pt>
                <c:pt idx="4">
                  <c:v>Royal Liverpool University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Woodlands Hospice (-)</c:v>
                </c:pt>
                <c:pt idx="2">
                  <c:v>University Hospital Aintree (-)</c:v>
                </c:pt>
                <c:pt idx="3">
                  <c:v>Broadgreen Hospital (-)</c:v>
                </c:pt>
                <c:pt idx="4">
                  <c:v>Royal Liverpool University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Woodlands Hospice (-)</c:v>
                </c:pt>
                <c:pt idx="2">
                  <c:v>University Hospital Aintree (-)</c:v>
                </c:pt>
                <c:pt idx="3">
                  <c:v>Broadgreen Hospital (-)</c:v>
                </c:pt>
                <c:pt idx="4">
                  <c:v>Royal Liverpool University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Woodlands Hospice (-)</c:v>
                </c:pt>
                <c:pt idx="2">
                  <c:v>University Hospital Aintree (-)</c:v>
                </c:pt>
                <c:pt idx="3">
                  <c:v>Broadgreen Hospital (-)</c:v>
                </c:pt>
                <c:pt idx="4">
                  <c:v>Royal Liverpool University Hospital (-)</c:v>
                </c:pt>
              </c:strCache>
            </c:strRef>
          </c:cat>
          <c:val>
            <c:numRef>
              <c:f>Sheet1!$I$2:$I$6</c:f>
              <c:numCache>
                <c:formatCode>0.0;;</c:formatCode>
                <c:ptCount val="5"/>
                <c:pt idx="0">
                  <c:v>8.1497509371293209</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Woodlands Hospice (-)</c:v>
                </c:pt>
                <c:pt idx="2">
                  <c:v>University Hospital Aintree (-)</c:v>
                </c:pt>
                <c:pt idx="3">
                  <c:v>Broadgreen Hospital (-)</c:v>
                </c:pt>
                <c:pt idx="4">
                  <c:v>Royal Liverpool University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1.8502490628706791</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(385)</c:v>
                </c:pt>
                <c:pt idx="1">
                  <c:v>Woodlands Hospice (-)</c:v>
                </c:pt>
                <c:pt idx="2">
                  <c:v>University Hospital Aintree (157)</c:v>
                </c:pt>
                <c:pt idx="3">
                  <c:v>Broadgreen Hospital (35)</c:v>
                </c:pt>
                <c:pt idx="4">
                  <c:v>Royal Liverpool University Hospital (190)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(385)</c:v>
                </c:pt>
                <c:pt idx="1">
                  <c:v>Woodlands Hospice (-)</c:v>
                </c:pt>
                <c:pt idx="2">
                  <c:v>University Hospital Aintree (157)</c:v>
                </c:pt>
                <c:pt idx="3">
                  <c:v>Broadgreen Hospital (35)</c:v>
                </c:pt>
                <c:pt idx="4">
                  <c:v>Royal Liverpool University Hospital (190)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(385)</c:v>
                </c:pt>
                <c:pt idx="1">
                  <c:v>Woodlands Hospice (-)</c:v>
                </c:pt>
                <c:pt idx="2">
                  <c:v>University Hospital Aintree (157)</c:v>
                </c:pt>
                <c:pt idx="3">
                  <c:v>Broadgreen Hospital (35)</c:v>
                </c:pt>
                <c:pt idx="4">
                  <c:v>Royal Liverpool University Hospital (190)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(385)</c:v>
                </c:pt>
                <c:pt idx="1">
                  <c:v>Woodlands Hospice (-)</c:v>
                </c:pt>
                <c:pt idx="2">
                  <c:v>University Hospital Aintree (157)</c:v>
                </c:pt>
                <c:pt idx="3">
                  <c:v>Broadgreen Hospital (35)</c:v>
                </c:pt>
                <c:pt idx="4">
                  <c:v>Royal Liverpool University Hospital (190)</c:v>
                </c:pt>
              </c:strCache>
            </c:strRef>
          </c:cat>
          <c:val>
            <c:numRef>
              <c:f>Sheet1!$G$2:$G$6</c:f>
              <c:numCache>
                <c:formatCode>0.0;;</c:formatCode>
                <c:ptCount val="5"/>
                <c:pt idx="0">
                  <c:v>7.0600294056776081</c:v>
                </c:pt>
                <c:pt idx="1">
                  <c:v>0</c:v>
                </c:pt>
                <c:pt idx="2">
                  <c:v>6.7543175504514013</c:v>
                </c:pt>
                <c:pt idx="3">
                  <c:v>0</c:v>
                </c:pt>
                <c:pt idx="4">
                  <c:v>6.9825003650288471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(385)</c:v>
                </c:pt>
                <c:pt idx="1">
                  <c:v>Woodlands Hospice (-)</c:v>
                </c:pt>
                <c:pt idx="2">
                  <c:v>University Hospital Aintree (157)</c:v>
                </c:pt>
                <c:pt idx="3">
                  <c:v>Broadgreen Hospital (35)</c:v>
                </c:pt>
                <c:pt idx="4">
                  <c:v>Royal Liverpool University Hospital (190)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(385)</c:v>
                </c:pt>
                <c:pt idx="1">
                  <c:v>Woodlands Hospice (-)</c:v>
                </c:pt>
                <c:pt idx="2">
                  <c:v>University Hospital Aintree (157)</c:v>
                </c:pt>
                <c:pt idx="3">
                  <c:v>Broadgreen Hospital (35)</c:v>
                </c:pt>
                <c:pt idx="4">
                  <c:v>Royal Liverpool University Hospital (190)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(385)</c:v>
                </c:pt>
                <c:pt idx="1">
                  <c:v>Woodlands Hospice (-)</c:v>
                </c:pt>
                <c:pt idx="2">
                  <c:v>University Hospital Aintree (157)</c:v>
                </c:pt>
                <c:pt idx="3">
                  <c:v>Broadgreen Hospital (35)</c:v>
                </c:pt>
                <c:pt idx="4">
                  <c:v>Royal Liverpool University Hospital (190)</c:v>
                </c:pt>
              </c:strCache>
            </c:strRef>
          </c:cat>
          <c:val>
            <c:numRef>
              <c:f>Sheet1!$J$2:$J$6</c:f>
              <c:numCache>
                <c:formatCode>0.0;;</c:formatCode>
                <c:ptCount val="5"/>
                <c:pt idx="0">
                  <c:v>0</c:v>
                </c:pt>
                <c:pt idx="1">
                  <c:v>0</c:v>
                </c:pt>
                <c:pt idx="2">
                  <c:v>0</c:v>
                </c:pt>
                <c:pt idx="3">
                  <c:v>8.423306450451074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2.9399705943223919</c:v>
                </c:pt>
                <c:pt idx="1">
                  <c:v>0</c:v>
                </c:pt>
                <c:pt idx="2">
                  <c:v>3.2456824495485987</c:v>
                </c:pt>
                <c:pt idx="3">
                  <c:v>1.576693549548926</c:v>
                </c:pt>
                <c:pt idx="4">
                  <c:v>3.0174996349711529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(296)</c:v>
                </c:pt>
                <c:pt idx="1">
                  <c:v>Woodlands Hospice (-)</c:v>
                </c:pt>
                <c:pt idx="2">
                  <c:v>University Hospital Aintree (125)</c:v>
                </c:pt>
                <c:pt idx="3">
                  <c:v>Broadgreen Hospital (-)</c:v>
                </c:pt>
                <c:pt idx="4">
                  <c:v>Royal Liverpool University Hospital (144)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(296)</c:v>
                </c:pt>
                <c:pt idx="1">
                  <c:v>Woodlands Hospice (-)</c:v>
                </c:pt>
                <c:pt idx="2">
                  <c:v>University Hospital Aintree (125)</c:v>
                </c:pt>
                <c:pt idx="3">
                  <c:v>Broadgreen Hospital (-)</c:v>
                </c:pt>
                <c:pt idx="4">
                  <c:v>Royal Liverpool University Hospital (144)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(296)</c:v>
                </c:pt>
                <c:pt idx="1">
                  <c:v>Woodlands Hospice (-)</c:v>
                </c:pt>
                <c:pt idx="2">
                  <c:v>University Hospital Aintree (125)</c:v>
                </c:pt>
                <c:pt idx="3">
                  <c:v>Broadgreen Hospital (-)</c:v>
                </c:pt>
                <c:pt idx="4">
                  <c:v>Royal Liverpool University Hospital (144)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(296)</c:v>
                </c:pt>
                <c:pt idx="1">
                  <c:v>Woodlands Hospice (-)</c:v>
                </c:pt>
                <c:pt idx="2">
                  <c:v>University Hospital Aintree (125)</c:v>
                </c:pt>
                <c:pt idx="3">
                  <c:v>Broadgreen Hospital (-)</c:v>
                </c:pt>
                <c:pt idx="4">
                  <c:v>Royal Liverpool University Hospital (144)</c:v>
                </c:pt>
              </c:strCache>
            </c:strRef>
          </c:cat>
          <c:val>
            <c:numRef>
              <c:f>Sheet1!$G$2:$G$6</c:f>
              <c:numCache>
                <c:formatCode>0.0;;</c:formatCode>
                <c:ptCount val="5"/>
                <c:pt idx="0">
                  <c:v>6.1326464923538566</c:v>
                </c:pt>
                <c:pt idx="1">
                  <c:v>0</c:v>
                </c:pt>
                <c:pt idx="2">
                  <c:v>5.866527534434713</c:v>
                </c:pt>
                <c:pt idx="3">
                  <c:v>0</c:v>
                </c:pt>
                <c:pt idx="4">
                  <c:v>5.8604887947150397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(296)</c:v>
                </c:pt>
                <c:pt idx="1">
                  <c:v>Woodlands Hospice (-)</c:v>
                </c:pt>
                <c:pt idx="2">
                  <c:v>University Hospital Aintree (125)</c:v>
                </c:pt>
                <c:pt idx="3">
                  <c:v>Broadgreen Hospital (-)</c:v>
                </c:pt>
                <c:pt idx="4">
                  <c:v>Royal Liverpool University Hospital (144)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(296)</c:v>
                </c:pt>
                <c:pt idx="1">
                  <c:v>Woodlands Hospice (-)</c:v>
                </c:pt>
                <c:pt idx="2">
                  <c:v>University Hospital Aintree (125)</c:v>
                </c:pt>
                <c:pt idx="3">
                  <c:v>Broadgreen Hospital (-)</c:v>
                </c:pt>
                <c:pt idx="4">
                  <c:v>Royal Liverpool University Hospital (144)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(296)</c:v>
                </c:pt>
                <c:pt idx="1">
                  <c:v>Woodlands Hospice (-)</c:v>
                </c:pt>
                <c:pt idx="2">
                  <c:v>University Hospital Aintree (125)</c:v>
                </c:pt>
                <c:pt idx="3">
                  <c:v>Broadgreen Hospital (-)</c:v>
                </c:pt>
                <c:pt idx="4">
                  <c:v>Royal Liverpool University Hospital (144)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3.8673535076461434</c:v>
                </c:pt>
                <c:pt idx="1">
                  <c:v>0</c:v>
                </c:pt>
                <c:pt idx="2">
                  <c:v>4.133472465565287</c:v>
                </c:pt>
                <c:pt idx="3">
                  <c:v>0</c:v>
                </c:pt>
                <c:pt idx="4">
                  <c:v>4.1395112052849603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Woodlands Hospice (-)</c:v>
                </c:pt>
                <c:pt idx="2">
                  <c:v>University Hospital Aintree (62)</c:v>
                </c:pt>
                <c:pt idx="3">
                  <c:v>Broadgreen Hospital (-)</c:v>
                </c:pt>
                <c:pt idx="4">
                  <c:v>Royal Liverpool University Hospital (71)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Woodlands Hospice (-)</c:v>
                </c:pt>
                <c:pt idx="2">
                  <c:v>University Hospital Aintree (62)</c:v>
                </c:pt>
                <c:pt idx="3">
                  <c:v>Broadgreen Hospital (-)</c:v>
                </c:pt>
                <c:pt idx="4">
                  <c:v>Royal Liverpool University Hospital (71)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Woodlands Hospice (-)</c:v>
                </c:pt>
                <c:pt idx="2">
                  <c:v>University Hospital Aintree (62)</c:v>
                </c:pt>
                <c:pt idx="3">
                  <c:v>Broadgreen Hospital (-)</c:v>
                </c:pt>
                <c:pt idx="4">
                  <c:v>Royal Liverpool University Hospital (71)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Woodlands Hospice (-)</c:v>
                </c:pt>
                <c:pt idx="2">
                  <c:v>University Hospital Aintree (62)</c:v>
                </c:pt>
                <c:pt idx="3">
                  <c:v>Broadgreen Hospital (-)</c:v>
                </c:pt>
                <c:pt idx="4">
                  <c:v>Royal Liverpool University Hospital (71)</c:v>
                </c:pt>
              </c:strCache>
            </c:strRef>
          </c:cat>
          <c:val>
            <c:numRef>
              <c:f>Sheet1!$G$2:$G$6</c:f>
              <c:numCache>
                <c:formatCode>0.0;;</c:formatCode>
                <c:ptCount val="5"/>
                <c:pt idx="0">
                  <c:v>8.8091797363781126</c:v>
                </c:pt>
                <c:pt idx="1">
                  <c:v>0</c:v>
                </c:pt>
                <c:pt idx="2">
                  <c:v>8.33753241222505</c:v>
                </c:pt>
                <c:pt idx="3">
                  <c:v>0</c:v>
                </c:pt>
                <c:pt idx="4">
                  <c:v>8.6859157003136378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Woodlands Hospice (-)</c:v>
                </c:pt>
                <c:pt idx="2">
                  <c:v>University Hospital Aintree (62)</c:v>
                </c:pt>
                <c:pt idx="3">
                  <c:v>Broadgreen Hospital (-)</c:v>
                </c:pt>
                <c:pt idx="4">
                  <c:v>Royal Liverpool University Hospital (71)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Woodlands Hospice (-)</c:v>
                </c:pt>
                <c:pt idx="2">
                  <c:v>University Hospital Aintree (62)</c:v>
                </c:pt>
                <c:pt idx="3">
                  <c:v>Broadgreen Hospital (-)</c:v>
                </c:pt>
                <c:pt idx="4">
                  <c:v>Royal Liverpool University Hospital (71)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(157)</c:v>
                </c:pt>
                <c:pt idx="1">
                  <c:v>Woodlands Hospice (-)</c:v>
                </c:pt>
                <c:pt idx="2">
                  <c:v>University Hospital Aintree (62)</c:v>
                </c:pt>
                <c:pt idx="3">
                  <c:v>Broadgreen Hospital (-)</c:v>
                </c:pt>
                <c:pt idx="4">
                  <c:v>Royal Liverpool University Hospital (71)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1.1908202636218874</c:v>
                </c:pt>
                <c:pt idx="1">
                  <c:v>0</c:v>
                </c:pt>
                <c:pt idx="2">
                  <c:v>1.66246758777495</c:v>
                </c:pt>
                <c:pt idx="3">
                  <c:v>0</c:v>
                </c:pt>
                <c:pt idx="4">
                  <c:v>1.3140842996863622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(35)</c:v>
                </c:pt>
                <c:pt idx="4">
                  <c:v>Royal Liverpool University Hospital (201)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(35)</c:v>
                </c:pt>
                <c:pt idx="4">
                  <c:v>Royal Liverpool University Hospital (201)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(35)</c:v>
                </c:pt>
                <c:pt idx="4">
                  <c:v>Royal Liverpool University Hospital (201)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(35)</c:v>
                </c:pt>
                <c:pt idx="4">
                  <c:v>Royal Liverpool University Hospital (201)</c:v>
                </c:pt>
              </c:strCache>
            </c:strRef>
          </c:cat>
          <c:val>
            <c:numRef>
              <c:f>Sheet1!$G$2:$G$6</c:f>
              <c:numCache>
                <c:formatCode>0.0;;</c:formatCode>
                <c:ptCount val="5"/>
                <c:pt idx="0">
                  <c:v>7.2902382275792048</c:v>
                </c:pt>
                <c:pt idx="1">
                  <c:v>0</c:v>
                </c:pt>
                <c:pt idx="2">
                  <c:v>7.1070166051186554</c:v>
                </c:pt>
                <c:pt idx="3">
                  <c:v>7.9851409406415588</c:v>
                </c:pt>
                <c:pt idx="4">
                  <c:v>7.1635374342945344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(35)</c:v>
                </c:pt>
                <c:pt idx="4">
                  <c:v>Royal Liverpool University Hospital (201)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(35)</c:v>
                </c:pt>
                <c:pt idx="4">
                  <c:v>Royal Liverpool University Hospital (201)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(402)</c:v>
                </c:pt>
                <c:pt idx="1">
                  <c:v>Woodlands Hospice (-)</c:v>
                </c:pt>
                <c:pt idx="2">
                  <c:v>University Hospital Aintree (163)</c:v>
                </c:pt>
                <c:pt idx="3">
                  <c:v>Broadgreen Hospital (35)</c:v>
                </c:pt>
                <c:pt idx="4">
                  <c:v>Royal Liverpool University Hospital (201)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2.7097617724207952</c:v>
                </c:pt>
                <c:pt idx="1">
                  <c:v>0</c:v>
                </c:pt>
                <c:pt idx="2">
                  <c:v>2.8929833948813446</c:v>
                </c:pt>
                <c:pt idx="3">
                  <c:v>2.0148590593584412</c:v>
                </c:pt>
                <c:pt idx="4">
                  <c:v>2.8364625657054656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Woodlands Hospice (-)</c:v>
                </c:pt>
                <c:pt idx="2">
                  <c:v>University Hospital Aintree (155)</c:v>
                </c:pt>
                <c:pt idx="3">
                  <c:v>Broadgreen Hospital (34)</c:v>
                </c:pt>
                <c:pt idx="4">
                  <c:v>Royal Liverpool University Hospital (183)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Woodlands Hospice (-)</c:v>
                </c:pt>
                <c:pt idx="2">
                  <c:v>University Hospital Aintree (155)</c:v>
                </c:pt>
                <c:pt idx="3">
                  <c:v>Broadgreen Hospital (34)</c:v>
                </c:pt>
                <c:pt idx="4">
                  <c:v>Royal Liverpool University Hospital (183)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Woodlands Hospice (-)</c:v>
                </c:pt>
                <c:pt idx="2">
                  <c:v>University Hospital Aintree (155)</c:v>
                </c:pt>
                <c:pt idx="3">
                  <c:v>Broadgreen Hospital (34)</c:v>
                </c:pt>
                <c:pt idx="4">
                  <c:v>Royal Liverpool University Hospital (183)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Woodlands Hospice (-)</c:v>
                </c:pt>
                <c:pt idx="2">
                  <c:v>University Hospital Aintree (155)</c:v>
                </c:pt>
                <c:pt idx="3">
                  <c:v>Broadgreen Hospital (34)</c:v>
                </c:pt>
                <c:pt idx="4">
                  <c:v>Royal Liverpool University Hospital (183)</c:v>
                </c:pt>
              </c:strCache>
            </c:strRef>
          </c:cat>
          <c:val>
            <c:numRef>
              <c:f>Sheet1!$G$2:$G$6</c:f>
              <c:numCache>
                <c:formatCode>0.0;;</c:formatCode>
                <c:ptCount val="5"/>
                <c:pt idx="0">
                  <c:v>8.1164148704064978</c:v>
                </c:pt>
                <c:pt idx="1">
                  <c:v>0</c:v>
                </c:pt>
                <c:pt idx="2">
                  <c:v>7.5675810505433896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Woodlands Hospice (-)</c:v>
                </c:pt>
                <c:pt idx="2">
                  <c:v>University Hospital Aintree (155)</c:v>
                </c:pt>
                <c:pt idx="3">
                  <c:v>Broadgreen Hospital (34)</c:v>
                </c:pt>
                <c:pt idx="4">
                  <c:v>Royal Liverpool University Hospital (183)</c:v>
                </c:pt>
              </c:strCache>
            </c:strRef>
          </c:cat>
          <c:val>
            <c:numRef>
              <c:f>Sheet1!$H$2:$H$6</c:f>
              <c:numCache>
                <c:formatCode>0.0;;</c:formatCode>
                <c:ptCount val="5"/>
                <c:pt idx="0">
                  <c:v>0</c:v>
                </c:pt>
                <c:pt idx="1">
                  <c:v>0</c:v>
                </c:pt>
                <c:pt idx="2">
                  <c:v>0</c:v>
                </c:pt>
                <c:pt idx="3">
                  <c:v>0</c:v>
                </c:pt>
                <c:pt idx="4">
                  <c:v>8.4665341671828962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Woodlands Hospice (-)</c:v>
                </c:pt>
                <c:pt idx="2">
                  <c:v>University Hospital Aintree (155)</c:v>
                </c:pt>
                <c:pt idx="3">
                  <c:v>Broadgreen Hospital (34)</c:v>
                </c:pt>
                <c:pt idx="4">
                  <c:v>Royal Liverpool University Hospital (183)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Woodlands Hospice (-)</c:v>
                </c:pt>
                <c:pt idx="2">
                  <c:v>University Hospital Aintree (155)</c:v>
                </c:pt>
                <c:pt idx="3">
                  <c:v>Broadgreen Hospital (34)</c:v>
                </c:pt>
                <c:pt idx="4">
                  <c:v>Royal Liverpool University Hospital (183)</c:v>
                </c:pt>
              </c:strCache>
            </c:strRef>
          </c:cat>
          <c:val>
            <c:numRef>
              <c:f>Sheet1!$J$2:$J$6</c:f>
              <c:numCache>
                <c:formatCode>0.0;;</c:formatCode>
                <c:ptCount val="5"/>
                <c:pt idx="0">
                  <c:v>0</c:v>
                </c:pt>
                <c:pt idx="1">
                  <c:v>0</c:v>
                </c:pt>
                <c:pt idx="2">
                  <c:v>0</c:v>
                </c:pt>
                <c:pt idx="3">
                  <c:v>9.8759924961326959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1.8835851295935022</c:v>
                </c:pt>
                <c:pt idx="1">
                  <c:v>0</c:v>
                </c:pt>
                <c:pt idx="2">
                  <c:v>2.4324189494566104</c:v>
                </c:pt>
                <c:pt idx="3">
                  <c:v>0.12400750386730408</c:v>
                </c:pt>
                <c:pt idx="4">
                  <c:v>1.5334658328171038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Woodlands Hospice (-)</c:v>
                </c:pt>
                <c:pt idx="2">
                  <c:v>University Hospital Aintree (113)</c:v>
                </c:pt>
                <c:pt idx="3">
                  <c:v>Broadgreen Hospital (33)</c:v>
                </c:pt>
                <c:pt idx="4">
                  <c:v>Royal Liverpool University Hospital (155)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Woodlands Hospice (-)</c:v>
                </c:pt>
                <c:pt idx="2">
                  <c:v>University Hospital Aintree (113)</c:v>
                </c:pt>
                <c:pt idx="3">
                  <c:v>Broadgreen Hospital (33)</c:v>
                </c:pt>
                <c:pt idx="4">
                  <c:v>Royal Liverpool University Hospital (155)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Woodlands Hospice (-)</c:v>
                </c:pt>
                <c:pt idx="2">
                  <c:v>University Hospital Aintree (113)</c:v>
                </c:pt>
                <c:pt idx="3">
                  <c:v>Broadgreen Hospital (33)</c:v>
                </c:pt>
                <c:pt idx="4">
                  <c:v>Royal Liverpool University Hospital (155)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Woodlands Hospice (-)</c:v>
                </c:pt>
                <c:pt idx="2">
                  <c:v>University Hospital Aintree (113)</c:v>
                </c:pt>
                <c:pt idx="3">
                  <c:v>Broadgreen Hospital (33)</c:v>
                </c:pt>
                <c:pt idx="4">
                  <c:v>Royal Liverpool University Hospital (155)</c:v>
                </c:pt>
              </c:strCache>
            </c:strRef>
          </c:cat>
          <c:val>
            <c:numRef>
              <c:f>Sheet1!$G$2:$G$6</c:f>
              <c:numCache>
                <c:formatCode>0.0;;</c:formatCode>
                <c:ptCount val="5"/>
                <c:pt idx="0">
                  <c:v>8.9530045195080241</c:v>
                </c:pt>
                <c:pt idx="1">
                  <c:v>0</c:v>
                </c:pt>
                <c:pt idx="2">
                  <c:v>8.9458117924472589</c:v>
                </c:pt>
                <c:pt idx="3">
                  <c:v>8.5408065501964998</c:v>
                </c:pt>
                <c:pt idx="4">
                  <c:v>8.8644483238107252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Woodlands Hospice (-)</c:v>
                </c:pt>
                <c:pt idx="2">
                  <c:v>University Hospital Aintree (113)</c:v>
                </c:pt>
                <c:pt idx="3">
                  <c:v>Broadgreen Hospital (33)</c:v>
                </c:pt>
                <c:pt idx="4">
                  <c:v>Royal Liverpool University Hospital (155)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Woodlands Hospice (-)</c:v>
                </c:pt>
                <c:pt idx="2">
                  <c:v>University Hospital Aintree (113)</c:v>
                </c:pt>
                <c:pt idx="3">
                  <c:v>Broadgreen Hospital (33)</c:v>
                </c:pt>
                <c:pt idx="4">
                  <c:v>Royal Liverpool University Hospital (155)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(303)</c:v>
                </c:pt>
                <c:pt idx="1">
                  <c:v>Woodlands Hospice (-)</c:v>
                </c:pt>
                <c:pt idx="2">
                  <c:v>University Hospital Aintree (113)</c:v>
                </c:pt>
                <c:pt idx="3">
                  <c:v>Broadgreen Hospital (33)</c:v>
                </c:pt>
                <c:pt idx="4">
                  <c:v>Royal Liverpool University Hospital (155)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1.0469954804919759</c:v>
                </c:pt>
                <c:pt idx="1">
                  <c:v>0</c:v>
                </c:pt>
                <c:pt idx="2">
                  <c:v>1.0541882075527411</c:v>
                </c:pt>
                <c:pt idx="3">
                  <c:v>1.4591934498035002</c:v>
                </c:pt>
                <c:pt idx="4">
                  <c:v>1.1355516761892748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Woodlands Hospice (-)</c:v>
                </c:pt>
                <c:pt idx="2">
                  <c:v>University Hospital Aintree (131)</c:v>
                </c:pt>
                <c:pt idx="3">
                  <c:v>Broadgreen Hospital (30)</c:v>
                </c:pt>
                <c:pt idx="4">
                  <c:v>Royal Liverpool University Hospital (158)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Woodlands Hospice (-)</c:v>
                </c:pt>
                <c:pt idx="2">
                  <c:v>University Hospital Aintree (131)</c:v>
                </c:pt>
                <c:pt idx="3">
                  <c:v>Broadgreen Hospital (30)</c:v>
                </c:pt>
                <c:pt idx="4">
                  <c:v>Royal Liverpool University Hospital (158)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Woodlands Hospice (-)</c:v>
                </c:pt>
                <c:pt idx="2">
                  <c:v>University Hospital Aintree (131)</c:v>
                </c:pt>
                <c:pt idx="3">
                  <c:v>Broadgreen Hospital (30)</c:v>
                </c:pt>
                <c:pt idx="4">
                  <c:v>Royal Liverpool University Hospital (158)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Woodlands Hospice (-)</c:v>
                </c:pt>
                <c:pt idx="2">
                  <c:v>University Hospital Aintree (131)</c:v>
                </c:pt>
                <c:pt idx="3">
                  <c:v>Broadgreen Hospital (30)</c:v>
                </c:pt>
                <c:pt idx="4">
                  <c:v>Royal Liverpool University Hospital (158)</c:v>
                </c:pt>
              </c:strCache>
            </c:strRef>
          </c:cat>
          <c:val>
            <c:numRef>
              <c:f>Sheet1!$G$2:$G$6</c:f>
              <c:numCache>
                <c:formatCode>0.0;;</c:formatCode>
                <c:ptCount val="5"/>
                <c:pt idx="0">
                  <c:v>4.7161919777924508</c:v>
                </c:pt>
                <c:pt idx="1">
                  <c:v>0</c:v>
                </c:pt>
                <c:pt idx="2">
                  <c:v>4.882803529759963</c:v>
                </c:pt>
                <c:pt idx="3">
                  <c:v>4.5812296514001662</c:v>
                </c:pt>
                <c:pt idx="4">
                  <c:v>4.4701253230899081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Woodlands Hospice (-)</c:v>
                </c:pt>
                <c:pt idx="2">
                  <c:v>University Hospital Aintree (131)</c:v>
                </c:pt>
                <c:pt idx="3">
                  <c:v>Broadgreen Hospital (30)</c:v>
                </c:pt>
                <c:pt idx="4">
                  <c:v>Royal Liverpool University Hospital (158)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Woodlands Hospice (-)</c:v>
                </c:pt>
                <c:pt idx="2">
                  <c:v>University Hospital Aintree (131)</c:v>
                </c:pt>
                <c:pt idx="3">
                  <c:v>Broadgreen Hospital (30)</c:v>
                </c:pt>
                <c:pt idx="4">
                  <c:v>Royal Liverpool University Hospital (158)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Woodlands Hospice (-)</c:v>
                </c:pt>
                <c:pt idx="2">
                  <c:v>University Hospital Aintree (131)</c:v>
                </c:pt>
                <c:pt idx="3">
                  <c:v>Broadgreen Hospital (30)</c:v>
                </c:pt>
                <c:pt idx="4">
                  <c:v>Royal Liverpool University Hospital (158)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5.2838080222075492</c:v>
                </c:pt>
                <c:pt idx="1">
                  <c:v>0</c:v>
                </c:pt>
                <c:pt idx="2">
                  <c:v>5.117196470240037</c:v>
                </c:pt>
                <c:pt idx="3">
                  <c:v>5.4187703485998338</c:v>
                </c:pt>
                <c:pt idx="4">
                  <c:v>5.5298746769100919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Woodlands Hospice (-)</c:v>
                </c:pt>
                <c:pt idx="2">
                  <c:v>University Hospital Aintree (150)</c:v>
                </c:pt>
                <c:pt idx="3">
                  <c:v>Broadgreen Hospital (33)</c:v>
                </c:pt>
                <c:pt idx="4">
                  <c:v>Royal Liverpool University Hospital (183)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Woodlands Hospice (-)</c:v>
                </c:pt>
                <c:pt idx="2">
                  <c:v>University Hospital Aintree (150)</c:v>
                </c:pt>
                <c:pt idx="3">
                  <c:v>Broadgreen Hospital (33)</c:v>
                </c:pt>
                <c:pt idx="4">
                  <c:v>Royal Liverpool University Hospital (183)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Woodlands Hospice (-)</c:v>
                </c:pt>
                <c:pt idx="2">
                  <c:v>University Hospital Aintree (150)</c:v>
                </c:pt>
                <c:pt idx="3">
                  <c:v>Broadgreen Hospital (33)</c:v>
                </c:pt>
                <c:pt idx="4">
                  <c:v>Royal Liverpool University Hospital (183)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Woodlands Hospice (-)</c:v>
                </c:pt>
                <c:pt idx="2">
                  <c:v>University Hospital Aintree (150)</c:v>
                </c:pt>
                <c:pt idx="3">
                  <c:v>Broadgreen Hospital (33)</c:v>
                </c:pt>
                <c:pt idx="4">
                  <c:v>Royal Liverpool University Hospital (183)</c:v>
                </c:pt>
              </c:strCache>
            </c:strRef>
          </c:cat>
          <c:val>
            <c:numRef>
              <c:f>Sheet1!$G$2:$G$6</c:f>
              <c:numCache>
                <c:formatCode>0.0;;</c:formatCode>
                <c:ptCount val="5"/>
                <c:pt idx="0">
                  <c:v>7.090485489271523</c:v>
                </c:pt>
                <c:pt idx="1">
                  <c:v>0</c:v>
                </c:pt>
                <c:pt idx="2">
                  <c:v>7.1377186275140829</c:v>
                </c:pt>
                <c:pt idx="3">
                  <c:v>7.3078724052823576</c:v>
                </c:pt>
                <c:pt idx="4">
                  <c:v>7.0059693005507482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Woodlands Hospice (-)</c:v>
                </c:pt>
                <c:pt idx="2">
                  <c:v>University Hospital Aintree (150)</c:v>
                </c:pt>
                <c:pt idx="3">
                  <c:v>Broadgreen Hospital (33)</c:v>
                </c:pt>
                <c:pt idx="4">
                  <c:v>Royal Liverpool University Hospital (183)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Woodlands Hospice (-)</c:v>
                </c:pt>
                <c:pt idx="2">
                  <c:v>University Hospital Aintree (150)</c:v>
                </c:pt>
                <c:pt idx="3">
                  <c:v>Broadgreen Hospital (33)</c:v>
                </c:pt>
                <c:pt idx="4">
                  <c:v>Royal Liverpool University Hospital (183)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Woodlands Hospice (-)</c:v>
                </c:pt>
                <c:pt idx="2">
                  <c:v>University Hospital Aintree (150)</c:v>
                </c:pt>
                <c:pt idx="3">
                  <c:v>Broadgreen Hospital (33)</c:v>
                </c:pt>
                <c:pt idx="4">
                  <c:v>Royal Liverpool University Hospital (183)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2.909514510728477</c:v>
                </c:pt>
                <c:pt idx="1">
                  <c:v>0</c:v>
                </c:pt>
                <c:pt idx="2">
                  <c:v>2.8622813724859171</c:v>
                </c:pt>
                <c:pt idx="3">
                  <c:v>2.6921275947176424</c:v>
                </c:pt>
                <c:pt idx="4">
                  <c:v>2.9940306994492518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Woodlands Hospice (-)</c:v>
                </c:pt>
                <c:pt idx="2">
                  <c:v>University Hospital Aintree (152)</c:v>
                </c:pt>
                <c:pt idx="3">
                  <c:v>Broadgreen Hospital (34)</c:v>
                </c:pt>
                <c:pt idx="4">
                  <c:v>Royal Liverpool University Hospital (187)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Woodlands Hospice (-)</c:v>
                </c:pt>
                <c:pt idx="2">
                  <c:v>University Hospital Aintree (152)</c:v>
                </c:pt>
                <c:pt idx="3">
                  <c:v>Broadgreen Hospital (34)</c:v>
                </c:pt>
                <c:pt idx="4">
                  <c:v>Royal Liverpool University Hospital (187)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Woodlands Hospice (-)</c:v>
                </c:pt>
                <c:pt idx="2">
                  <c:v>University Hospital Aintree (152)</c:v>
                </c:pt>
                <c:pt idx="3">
                  <c:v>Broadgreen Hospital (34)</c:v>
                </c:pt>
                <c:pt idx="4">
                  <c:v>Royal Liverpool University Hospital (187)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Woodlands Hospice (-)</c:v>
                </c:pt>
                <c:pt idx="2">
                  <c:v>University Hospital Aintree (152)</c:v>
                </c:pt>
                <c:pt idx="3">
                  <c:v>Broadgreen Hospital (34)</c:v>
                </c:pt>
                <c:pt idx="4">
                  <c:v>Royal Liverpool University Hospital (187)</c:v>
                </c:pt>
              </c:strCache>
            </c:strRef>
          </c:cat>
          <c:val>
            <c:numRef>
              <c:f>Sheet1!$G$2:$G$6</c:f>
              <c:numCache>
                <c:formatCode>0.0;;</c:formatCode>
                <c:ptCount val="5"/>
                <c:pt idx="0">
                  <c:v>7.8989787125697299</c:v>
                </c:pt>
                <c:pt idx="1">
                  <c:v>0</c:v>
                </c:pt>
                <c:pt idx="2">
                  <c:v>7.9047114831587546</c:v>
                </c:pt>
                <c:pt idx="3">
                  <c:v>0</c:v>
                </c:pt>
                <c:pt idx="4">
                  <c:v>7.9249313289892909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Woodlands Hospice (-)</c:v>
                </c:pt>
                <c:pt idx="2">
                  <c:v>University Hospital Aintree (152)</c:v>
                </c:pt>
                <c:pt idx="3">
                  <c:v>Broadgreen Hospital (34)</c:v>
                </c:pt>
                <c:pt idx="4">
                  <c:v>Royal Liverpool University Hospital (187)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Woodlands Hospice (-)</c:v>
                </c:pt>
                <c:pt idx="2">
                  <c:v>University Hospital Aintree (152)</c:v>
                </c:pt>
                <c:pt idx="3">
                  <c:v>Broadgreen Hospital (34)</c:v>
                </c:pt>
                <c:pt idx="4">
                  <c:v>Royal Liverpool University Hospital (187)</c:v>
                </c:pt>
              </c:strCache>
            </c:strRef>
          </c:cat>
          <c:val>
            <c:numRef>
              <c:f>Sheet1!$I$2:$I$6</c:f>
              <c:numCache>
                <c:formatCode>0.0;;</c:formatCode>
                <c:ptCount val="5"/>
                <c:pt idx="0">
                  <c:v>0</c:v>
                </c:pt>
                <c:pt idx="1">
                  <c:v>0</c:v>
                </c:pt>
                <c:pt idx="2">
                  <c:v>0</c:v>
                </c:pt>
                <c:pt idx="3">
                  <c:v>9.2773384433688211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Woodlands Hospice (-)</c:v>
                </c:pt>
                <c:pt idx="2">
                  <c:v>University Hospital Aintree (152)</c:v>
                </c:pt>
                <c:pt idx="3">
                  <c:v>Broadgreen Hospital (34)</c:v>
                </c:pt>
                <c:pt idx="4">
                  <c:v>Royal Liverpool University Hospital (187)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2.1010212874302701</c:v>
                </c:pt>
                <c:pt idx="1">
                  <c:v>0</c:v>
                </c:pt>
                <c:pt idx="2">
                  <c:v>2.0952885168412454</c:v>
                </c:pt>
                <c:pt idx="3">
                  <c:v>0.72266155663117893</c:v>
                </c:pt>
                <c:pt idx="4">
                  <c:v>2.0750686710107091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0.12218052732696538</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0.60350819018771418</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0.16825357127968665</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1.7565433207801657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0.16825357127968665</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0.60350819018771329</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1.1017937311522026</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6.1802789724473302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(207)</c:v>
                </c:pt>
                <c:pt idx="1">
                  <c:v>Woodlands Hospice (-)</c:v>
                </c:pt>
                <c:pt idx="2">
                  <c:v>University Hospital Aintree (79)</c:v>
                </c:pt>
                <c:pt idx="3">
                  <c:v>Broadgreen Hospital (-)</c:v>
                </c:pt>
                <c:pt idx="4">
                  <c:v>Royal Liverpool University Hospital (106)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(207)</c:v>
                </c:pt>
                <c:pt idx="1">
                  <c:v>Woodlands Hospice (-)</c:v>
                </c:pt>
                <c:pt idx="2">
                  <c:v>University Hospital Aintree (79)</c:v>
                </c:pt>
                <c:pt idx="3">
                  <c:v>Broadgreen Hospital (-)</c:v>
                </c:pt>
                <c:pt idx="4">
                  <c:v>Royal Liverpool University Hospital (106)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(207)</c:v>
                </c:pt>
                <c:pt idx="1">
                  <c:v>Woodlands Hospice (-)</c:v>
                </c:pt>
                <c:pt idx="2">
                  <c:v>University Hospital Aintree (79)</c:v>
                </c:pt>
                <c:pt idx="3">
                  <c:v>Broadgreen Hospital (-)</c:v>
                </c:pt>
                <c:pt idx="4">
                  <c:v>Royal Liverpool University Hospital (106)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(207)</c:v>
                </c:pt>
                <c:pt idx="1">
                  <c:v>Woodlands Hospice (-)</c:v>
                </c:pt>
                <c:pt idx="2">
                  <c:v>University Hospital Aintree (79)</c:v>
                </c:pt>
                <c:pt idx="3">
                  <c:v>Broadgreen Hospital (-)</c:v>
                </c:pt>
                <c:pt idx="4">
                  <c:v>Royal Liverpool University Hospital (106)</c:v>
                </c:pt>
              </c:strCache>
            </c:strRef>
          </c:cat>
          <c:val>
            <c:numRef>
              <c:f>Sheet1!$G$2:$G$6</c:f>
              <c:numCache>
                <c:formatCode>0.0;;</c:formatCode>
                <c:ptCount val="5"/>
                <c:pt idx="0">
                  <c:v>0</c:v>
                </c:pt>
                <c:pt idx="1">
                  <c:v>0</c:v>
                </c:pt>
                <c:pt idx="2">
                  <c:v>8.5262226443515754</c:v>
                </c:pt>
                <c:pt idx="3">
                  <c:v>0</c:v>
                </c:pt>
                <c:pt idx="4">
                  <c:v>8.7146822746114072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(207)</c:v>
                </c:pt>
                <c:pt idx="1">
                  <c:v>Woodlands Hospice (-)</c:v>
                </c:pt>
                <c:pt idx="2">
                  <c:v>University Hospital Aintree (79)</c:v>
                </c:pt>
                <c:pt idx="3">
                  <c:v>Broadgreen Hospital (-)</c:v>
                </c:pt>
                <c:pt idx="4">
                  <c:v>Royal Liverpool University Hospital (106)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(207)</c:v>
                </c:pt>
                <c:pt idx="1">
                  <c:v>Woodlands Hospice (-)</c:v>
                </c:pt>
                <c:pt idx="2">
                  <c:v>University Hospital Aintree (79)</c:v>
                </c:pt>
                <c:pt idx="3">
                  <c:v>Broadgreen Hospital (-)</c:v>
                </c:pt>
                <c:pt idx="4">
                  <c:v>Royal Liverpool University Hospital (106)</c:v>
                </c:pt>
              </c:strCache>
            </c:strRef>
          </c:cat>
          <c:val>
            <c:numRef>
              <c:f>Sheet1!$I$2:$I$6</c:f>
              <c:numCache>
                <c:formatCode>0.0;;</c:formatCode>
                <c:ptCount val="5"/>
                <c:pt idx="0">
                  <c:v>8.6612715924269263</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(207)</c:v>
                </c:pt>
                <c:pt idx="1">
                  <c:v>Woodlands Hospice (-)</c:v>
                </c:pt>
                <c:pt idx="2">
                  <c:v>University Hospital Aintree (79)</c:v>
                </c:pt>
                <c:pt idx="3">
                  <c:v>Broadgreen Hospital (-)</c:v>
                </c:pt>
                <c:pt idx="4">
                  <c:v>Royal Liverpool University Hospital (106)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1.3387284075730737</c:v>
                </c:pt>
                <c:pt idx="1">
                  <c:v>0</c:v>
                </c:pt>
                <c:pt idx="2">
                  <c:v>1.4737773556484246</c:v>
                </c:pt>
                <c:pt idx="3">
                  <c:v>0</c:v>
                </c:pt>
                <c:pt idx="4">
                  <c:v>1.2853177253885928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Woodlands Hospice (-)</c:v>
                </c:pt>
                <c:pt idx="2">
                  <c:v>University Hospital Aintree (110)</c:v>
                </c:pt>
                <c:pt idx="3">
                  <c:v>Broadgreen Hospital (-)</c:v>
                </c:pt>
                <c:pt idx="4">
                  <c:v>Royal Liverpool University Hospital (113)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Woodlands Hospice (-)</c:v>
                </c:pt>
                <c:pt idx="2">
                  <c:v>University Hospital Aintree (110)</c:v>
                </c:pt>
                <c:pt idx="3">
                  <c:v>Broadgreen Hospital (-)</c:v>
                </c:pt>
                <c:pt idx="4">
                  <c:v>Royal Liverpool University Hospital (113)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Woodlands Hospice (-)</c:v>
                </c:pt>
                <c:pt idx="2">
                  <c:v>University Hospital Aintree (110)</c:v>
                </c:pt>
                <c:pt idx="3">
                  <c:v>Broadgreen Hospital (-)</c:v>
                </c:pt>
                <c:pt idx="4">
                  <c:v>Royal Liverpool University Hospital (113)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Woodlands Hospice (-)</c:v>
                </c:pt>
                <c:pt idx="2">
                  <c:v>University Hospital Aintree (110)</c:v>
                </c:pt>
                <c:pt idx="3">
                  <c:v>Broadgreen Hospital (-)</c:v>
                </c:pt>
                <c:pt idx="4">
                  <c:v>Royal Liverpool University Hospital (113)</c:v>
                </c:pt>
              </c:strCache>
            </c:strRef>
          </c:cat>
          <c:val>
            <c:numRef>
              <c:f>Sheet1!$G$2:$G$6</c:f>
              <c:numCache>
                <c:formatCode>0.0;;</c:formatCode>
                <c:ptCount val="5"/>
                <c:pt idx="0">
                  <c:v>0</c:v>
                </c:pt>
                <c:pt idx="1">
                  <c:v>0</c:v>
                </c:pt>
                <c:pt idx="2">
                  <c:v>7.0407770993011978</c:v>
                </c:pt>
                <c:pt idx="3">
                  <c:v>0</c:v>
                </c:pt>
                <c:pt idx="4">
                  <c:v>7.1497364367621081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Woodlands Hospice (-)</c:v>
                </c:pt>
                <c:pt idx="2">
                  <c:v>University Hospital Aintree (110)</c:v>
                </c:pt>
                <c:pt idx="3">
                  <c:v>Broadgreen Hospital (-)</c:v>
                </c:pt>
                <c:pt idx="4">
                  <c:v>Royal Liverpool University Hospital (113)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Woodlands Hospice (-)</c:v>
                </c:pt>
                <c:pt idx="2">
                  <c:v>University Hospital Aintree (110)</c:v>
                </c:pt>
                <c:pt idx="3">
                  <c:v>Broadgreen Hospital (-)</c:v>
                </c:pt>
                <c:pt idx="4">
                  <c:v>Royal Liverpool University Hospital (113)</c:v>
                </c:pt>
              </c:strCache>
            </c:strRef>
          </c:cat>
          <c:val>
            <c:numRef>
              <c:f>Sheet1!$I$2:$I$6</c:f>
              <c:numCache>
                <c:formatCode>0.0;;</c:formatCode>
                <c:ptCount val="5"/>
                <c:pt idx="0">
                  <c:v>7.1902490269945059</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Woodlands Hospice (-)</c:v>
                </c:pt>
                <c:pt idx="2">
                  <c:v>University Hospital Aintree (110)</c:v>
                </c:pt>
                <c:pt idx="3">
                  <c:v>Broadgreen Hospital (-)</c:v>
                </c:pt>
                <c:pt idx="4">
                  <c:v>Royal Liverpool University Hospital (113)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2.8097509730054941</c:v>
                </c:pt>
                <c:pt idx="1">
                  <c:v>0</c:v>
                </c:pt>
                <c:pt idx="2">
                  <c:v>2.9592229006988022</c:v>
                </c:pt>
                <c:pt idx="3">
                  <c:v>0</c:v>
                </c:pt>
                <c:pt idx="4">
                  <c:v>2.8502635632378919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(164)</c:v>
                </c:pt>
                <c:pt idx="3">
                  <c:v>Broadgreen Hospital (35)</c:v>
                </c:pt>
                <c:pt idx="4">
                  <c:v>Royal Liverpool University Hospital (196)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(164)</c:v>
                </c:pt>
                <c:pt idx="3">
                  <c:v>Broadgreen Hospital (35)</c:v>
                </c:pt>
                <c:pt idx="4">
                  <c:v>Royal Liverpool University Hospital (196)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(164)</c:v>
                </c:pt>
                <c:pt idx="3">
                  <c:v>Broadgreen Hospital (35)</c:v>
                </c:pt>
                <c:pt idx="4">
                  <c:v>Royal Liverpool University Hospital (196)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(164)</c:v>
                </c:pt>
                <c:pt idx="3">
                  <c:v>Broadgreen Hospital (35)</c:v>
                </c:pt>
                <c:pt idx="4">
                  <c:v>Royal Liverpool University Hospital (196)</c:v>
                </c:pt>
              </c:strCache>
            </c:strRef>
          </c:cat>
          <c:val>
            <c:numRef>
              <c:f>Sheet1!$G$2:$G$6</c:f>
              <c:numCache>
                <c:formatCode>0.0;;</c:formatCode>
                <c:ptCount val="5"/>
                <c:pt idx="0">
                  <c:v>9.1963443484703831</c:v>
                </c:pt>
                <c:pt idx="1">
                  <c:v>0</c:v>
                </c:pt>
                <c:pt idx="2">
                  <c:v>9.2905293946424887</c:v>
                </c:pt>
                <c:pt idx="3">
                  <c:v>9.3399239134715035</c:v>
                </c:pt>
                <c:pt idx="4">
                  <c:v>9.062729077117023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(164)</c:v>
                </c:pt>
                <c:pt idx="3">
                  <c:v>Broadgreen Hospital (35)</c:v>
                </c:pt>
                <c:pt idx="4">
                  <c:v>Royal Liverpool University Hospital (196)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(164)</c:v>
                </c:pt>
                <c:pt idx="3">
                  <c:v>Broadgreen Hospital (35)</c:v>
                </c:pt>
                <c:pt idx="4">
                  <c:v>Royal Liverpool University Hospital (196)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(164)</c:v>
                </c:pt>
                <c:pt idx="3">
                  <c:v>Broadgreen Hospital (35)</c:v>
                </c:pt>
                <c:pt idx="4">
                  <c:v>Royal Liverpool University Hospital (196)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0.80365565152961693</c:v>
                </c:pt>
                <c:pt idx="1">
                  <c:v>0</c:v>
                </c:pt>
                <c:pt idx="2">
                  <c:v>0.70947060535751127</c:v>
                </c:pt>
                <c:pt idx="3">
                  <c:v>0.66007608652849648</c:v>
                </c:pt>
                <c:pt idx="4">
                  <c:v>0.93727092288297698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Woodlands Hospice (-)</c:v>
                </c:pt>
                <c:pt idx="2">
                  <c:v>University Hospital Aintree (162)</c:v>
                </c:pt>
                <c:pt idx="3">
                  <c:v>Broadgreen Hospital (34)</c:v>
                </c:pt>
                <c:pt idx="4">
                  <c:v>Royal Liverpool University Hospital (193)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Woodlands Hospice (-)</c:v>
                </c:pt>
                <c:pt idx="2">
                  <c:v>University Hospital Aintree (162)</c:v>
                </c:pt>
                <c:pt idx="3">
                  <c:v>Broadgreen Hospital (34)</c:v>
                </c:pt>
                <c:pt idx="4">
                  <c:v>Royal Liverpool University Hospital (193)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Woodlands Hospice (-)</c:v>
                </c:pt>
                <c:pt idx="2">
                  <c:v>University Hospital Aintree (162)</c:v>
                </c:pt>
                <c:pt idx="3">
                  <c:v>Broadgreen Hospital (34)</c:v>
                </c:pt>
                <c:pt idx="4">
                  <c:v>Royal Liverpool University Hospital (193)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Woodlands Hospice (-)</c:v>
                </c:pt>
                <c:pt idx="2">
                  <c:v>University Hospital Aintree (162)</c:v>
                </c:pt>
                <c:pt idx="3">
                  <c:v>Broadgreen Hospital (34)</c:v>
                </c:pt>
                <c:pt idx="4">
                  <c:v>Royal Liverpool University Hospital (193)</c:v>
                </c:pt>
              </c:strCache>
            </c:strRef>
          </c:cat>
          <c:val>
            <c:numRef>
              <c:f>Sheet1!$G$2:$G$6</c:f>
              <c:numCache>
                <c:formatCode>0.0;;</c:formatCode>
                <c:ptCount val="5"/>
                <c:pt idx="0">
                  <c:v>9.3403497646641149</c:v>
                </c:pt>
                <c:pt idx="1">
                  <c:v>0</c:v>
                </c:pt>
                <c:pt idx="2">
                  <c:v>9.3124099562568432</c:v>
                </c:pt>
                <c:pt idx="3">
                  <c:v>0</c:v>
                </c:pt>
                <c:pt idx="4">
                  <c:v>9.240048339052775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Woodlands Hospice (-)</c:v>
                </c:pt>
                <c:pt idx="2">
                  <c:v>University Hospital Aintree (162)</c:v>
                </c:pt>
                <c:pt idx="3">
                  <c:v>Broadgreen Hospital (34)</c:v>
                </c:pt>
                <c:pt idx="4">
                  <c:v>Royal Liverpool University Hospital (193)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Woodlands Hospice (-)</c:v>
                </c:pt>
                <c:pt idx="2">
                  <c:v>University Hospital Aintree (162)</c:v>
                </c:pt>
                <c:pt idx="3">
                  <c:v>Broadgreen Hospital (34)</c:v>
                </c:pt>
                <c:pt idx="4">
                  <c:v>Royal Liverpool University Hospital (193)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Woodlands Hospice (-)</c:v>
                </c:pt>
                <c:pt idx="2">
                  <c:v>University Hospital Aintree (162)</c:v>
                </c:pt>
                <c:pt idx="3">
                  <c:v>Broadgreen Hospital (34)</c:v>
                </c:pt>
                <c:pt idx="4">
                  <c:v>Royal Liverpool University Hospital (193)</c:v>
                </c:pt>
              </c:strCache>
            </c:strRef>
          </c:cat>
          <c:val>
            <c:numRef>
              <c:f>Sheet1!$J$2:$J$6</c:f>
              <c:numCache>
                <c:formatCode>0.0;;</c:formatCode>
                <c:ptCount val="5"/>
                <c:pt idx="0">
                  <c:v>0</c:v>
                </c:pt>
                <c:pt idx="1">
                  <c:v>0</c:v>
                </c:pt>
                <c:pt idx="2">
                  <c:v>0</c:v>
                </c:pt>
                <c:pt idx="3">
                  <c:v>9.8562593765126429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0.65965023533588507</c:v>
                </c:pt>
                <c:pt idx="1">
                  <c:v>0</c:v>
                </c:pt>
                <c:pt idx="2">
                  <c:v>0.6875900437431568</c:v>
                </c:pt>
                <c:pt idx="3">
                  <c:v>0.14374062348735706</c:v>
                </c:pt>
                <c:pt idx="4">
                  <c:v>0.75995166094722499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(163)</c:v>
                </c:pt>
                <c:pt idx="3">
                  <c:v>Broadgreen Hospital (35)</c:v>
                </c:pt>
                <c:pt idx="4">
                  <c:v>Royal Liverpool University Hospital (197)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(163)</c:v>
                </c:pt>
                <c:pt idx="3">
                  <c:v>Broadgreen Hospital (35)</c:v>
                </c:pt>
                <c:pt idx="4">
                  <c:v>Royal Liverpool University Hospital (197)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(163)</c:v>
                </c:pt>
                <c:pt idx="3">
                  <c:v>Broadgreen Hospital (35)</c:v>
                </c:pt>
                <c:pt idx="4">
                  <c:v>Royal Liverpool University Hospital (197)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(163)</c:v>
                </c:pt>
                <c:pt idx="3">
                  <c:v>Broadgreen Hospital (35)</c:v>
                </c:pt>
                <c:pt idx="4">
                  <c:v>Royal Liverpool University Hospital (197)</c:v>
                </c:pt>
              </c:strCache>
            </c:strRef>
          </c:cat>
          <c:val>
            <c:numRef>
              <c:f>Sheet1!$G$2:$G$6</c:f>
              <c:numCache>
                <c:formatCode>0.0;;</c:formatCode>
                <c:ptCount val="5"/>
                <c:pt idx="0">
                  <c:v>8.3319229620932678</c:v>
                </c:pt>
                <c:pt idx="1">
                  <c:v>0</c:v>
                </c:pt>
                <c:pt idx="2">
                  <c:v>8.3519119336955274</c:v>
                </c:pt>
                <c:pt idx="3">
                  <c:v>0</c:v>
                </c:pt>
                <c:pt idx="4">
                  <c:v>8.1388983083486686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(163)</c:v>
                </c:pt>
                <c:pt idx="3">
                  <c:v>Broadgreen Hospital (35)</c:v>
                </c:pt>
                <c:pt idx="4">
                  <c:v>Royal Liverpool University Hospital (197)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(163)</c:v>
                </c:pt>
                <c:pt idx="3">
                  <c:v>Broadgreen Hospital (35)</c:v>
                </c:pt>
                <c:pt idx="4">
                  <c:v>Royal Liverpool University Hospital (197)</c:v>
                </c:pt>
              </c:strCache>
            </c:strRef>
          </c:cat>
          <c:val>
            <c:numRef>
              <c:f>Sheet1!$I$2:$I$6</c:f>
              <c:numCache>
                <c:formatCode>0.0;;</c:formatCode>
                <c:ptCount val="5"/>
                <c:pt idx="0">
                  <c:v>0</c:v>
                </c:pt>
                <c:pt idx="1">
                  <c:v>0</c:v>
                </c:pt>
                <c:pt idx="2">
                  <c:v>0</c:v>
                </c:pt>
                <c:pt idx="3">
                  <c:v>9.063342371129762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(398)</c:v>
                </c:pt>
                <c:pt idx="1">
                  <c:v>Woodlands Hospice (-)</c:v>
                </c:pt>
                <c:pt idx="2">
                  <c:v>University Hospital Aintree (163)</c:v>
                </c:pt>
                <c:pt idx="3">
                  <c:v>Broadgreen Hospital (35)</c:v>
                </c:pt>
                <c:pt idx="4">
                  <c:v>Royal Liverpool University Hospital (197)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1.6680770379067322</c:v>
                </c:pt>
                <c:pt idx="1">
                  <c:v>0</c:v>
                </c:pt>
                <c:pt idx="2">
                  <c:v>1.6480880663044726</c:v>
                </c:pt>
                <c:pt idx="3">
                  <c:v>0.93665762887023796</c:v>
                </c:pt>
                <c:pt idx="4">
                  <c:v>1.8611016916513314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7.3186108302960804</c:v>
                </c:pt>
                <c:pt idx="1">
                  <c:v>5.9260642719075731</c:v>
                </c:pt>
                <c:pt idx="2">
                  <c:v>5.7150740444528196</c:v>
                </c:pt>
                <c:pt idx="3">
                  <c:v>5.7003233463561074</c:v>
                </c:pt>
                <c:pt idx="4">
                  <c:v>6.1802789724473302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7.4531701558523782</c:v>
                </c:pt>
                <c:pt idx="1">
                  <c:v>7.2049063673982792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8.6663964406106544</c:v>
                </c:pt>
                <c:pt idx="1">
                  <c:v>8.5434575379326692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8.3829871444744004</c:v>
                </c:pt>
                <c:pt idx="1">
                  <c:v>8.559767281268579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9.1062781537574775</c:v>
                </c:pt>
                <c:pt idx="1">
                  <c:v>9.3795999171053293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0.19766398328039436</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0.42938236068794922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0.11970859187143557</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1.2497406497377321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0.11970859187143468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0.42938236068794922</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0.41112035821896065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8.1162285585379124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3.7903353057823121</c:v>
                </c:pt>
                <c:pt idx="1">
                  <c:v>4.1805927096318776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6.7607507951655572</c:v>
                </c:pt>
                <c:pt idx="1">
                  <c:v>7.614682388262481</c:v>
                </c:pt>
                <c:pt idx="2">
                  <c:v>6.7204376917407203</c:v>
                </c:pt>
                <c:pt idx="3">
                  <c:v>7.3241085341006507</c:v>
                </c:pt>
                <c:pt idx="4">
                  <c:v>7.0044001413851218</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9.1538359212056299</c:v>
                </c:pt>
                <c:pt idx="1">
                  <c:v>8.9339207809060603</c:v>
                </c:pt>
                <c:pt idx="2">
                  <c:v>8.8468252235848617</c:v>
                </c:pt>
                <c:pt idx="3">
                  <c:v>9.2216112201101659</c:v>
                </c:pt>
                <c:pt idx="4">
                  <c:v>9.1425019219630972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8.507198719376218</c:v>
                </c:pt>
                <c:pt idx="1">
                  <c:v>8.3038398601503562</c:v>
                </c:pt>
                <c:pt idx="2">
                  <c:v>8.1208207944813804</c:v>
                </c:pt>
                <c:pt idx="3">
                  <c:v>8.2495385418762446</c:v>
                </c:pt>
                <c:pt idx="4">
                  <c:v>8.4068663643088559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8.2081355844939043</c:v>
                </c:pt>
                <c:pt idx="1">
                  <c:v>7.7809697621942684</c:v>
                </c:pt>
                <c:pt idx="2">
                  <c:v>7.8760131478923974</c:v>
                </c:pt>
                <c:pt idx="3">
                  <c:v>7.1986816188732066</c:v>
                </c:pt>
                <c:pt idx="4">
                  <c:v>8.0350255808665008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9.3649789169330848</c:v>
                </c:pt>
                <c:pt idx="1">
                  <c:v>9.1305062303162519</c:v>
                </c:pt>
                <c:pt idx="2">
                  <c:v>9.2260126913201397</c:v>
                </c:pt>
                <c:pt idx="3">
                  <c:v>9.4738069325300671</c:v>
                </c:pt>
                <c:pt idx="4">
                  <c:v>9.6400871686329097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8.7715135263303097</c:v>
                </c:pt>
                <c:pt idx="1">
                  <c:v>8.7583159477631156</c:v>
                </c:pt>
                <c:pt idx="2">
                  <c:v>8.6234284254256153</c:v>
                </c:pt>
                <c:pt idx="3">
                  <c:v>8.5246411044899393</c:v>
                </c:pt>
                <c:pt idx="4">
                  <c:v>8.9013114717957986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9.2418902470200699</c:v>
                </c:pt>
                <c:pt idx="1">
                  <c:v>9.0512947913270114</c:v>
                </c:pt>
                <c:pt idx="2">
                  <c:v>9.1766104809830651</c:v>
                </c:pt>
                <c:pt idx="3">
                  <c:v>9.2736541676658479</c:v>
                </c:pt>
                <c:pt idx="4">
                  <c:v>9.2648366231683941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8.7020227943903485</c:v>
                </c:pt>
                <c:pt idx="1">
                  <c:v>8.7782155291145454</c:v>
                </c:pt>
                <c:pt idx="2">
                  <c:v>8.6613112582696932</c:v>
                </c:pt>
                <c:pt idx="3">
                  <c:v>8.8539935392886591</c:v>
                </c:pt>
                <c:pt idx="4">
                  <c:v>8.9578180026175431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8.780595246138466</c:v>
                </c:pt>
                <c:pt idx="1">
                  <c:v>8.9066204295663844</c:v>
                </c:pt>
                <c:pt idx="2">
                  <c:v>8.5828565564870551</c:v>
                </c:pt>
                <c:pt idx="3">
                  <c:v>8.7370969172604998</c:v>
                </c:pt>
                <c:pt idx="4">
                  <c:v>8.8264056319682282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0.27466124544869253</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0.59402465281368233</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0.16560963196371858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1.7289409708824053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0.16560963196371858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0.59402465281368233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0.46159790814713197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8.2061245692763674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9.1167492843791145</c:v>
                </c:pt>
                <c:pt idx="1">
                  <c:v>8.9160682540185938</c:v>
                </c:pt>
                <c:pt idx="2">
                  <c:v>9.0140721458837483</c:v>
                </c:pt>
                <c:pt idx="3">
                  <c:v>9.159143824570366</c:v>
                </c:pt>
                <c:pt idx="4">
                  <c:v>9.0499405794121426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8.830679539539231</c:v>
                </c:pt>
                <c:pt idx="1">
                  <c:v>8.7719906946155319</c:v>
                </c:pt>
                <c:pt idx="2">
                  <c:v>8.6839279346882208</c:v>
                </c:pt>
                <c:pt idx="3">
                  <c:v>8.9397349039397636</c:v>
                </c:pt>
                <c:pt idx="4">
                  <c:v>8.9599198009377048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7.592848699787031</c:v>
                </c:pt>
                <c:pt idx="1">
                  <c:v>7.3159390756149811</c:v>
                </c:pt>
                <c:pt idx="2">
                  <c:v>6.8058329551076664</c:v>
                </c:pt>
                <c:pt idx="3">
                  <c:v>7.1521400701761522</c:v>
                </c:pt>
                <c:pt idx="4">
                  <c:v>7.8343164296031098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8.2239651600191017</c:v>
                </c:pt>
                <c:pt idx="1">
                  <c:v>8.326740834820578</c:v>
                </c:pt>
                <c:pt idx="2">
                  <c:v>7.7020342249959226</c:v>
                </c:pt>
                <c:pt idx="3">
                  <c:v>7.5589784080260989</c:v>
                </c:pt>
                <c:pt idx="4">
                  <c:v>8.0090084047721781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7.2872643714431824</c:v>
                </c:pt>
                <c:pt idx="1">
                  <c:v>7.4091124660582199</c:v>
                </c:pt>
                <c:pt idx="2">
                  <c:v>7.3551044605879792</c:v>
                </c:pt>
                <c:pt idx="3">
                  <c:v>7.3906861648059383</c:v>
                </c:pt>
                <c:pt idx="4">
                  <c:v>7.572211911886896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8.8723559577878532</c:v>
                </c:pt>
                <c:pt idx="1">
                  <c:v>8.810722868973782</c:v>
                </c:pt>
                <c:pt idx="2">
                  <c:v>8.9341263482065489</c:v>
                </c:pt>
                <c:pt idx="3">
                  <c:v>9.0065598580379209</c:v>
                </c:pt>
                <c:pt idx="4">
                  <c:v>9.0716810933133729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7.7610909608883212</c:v>
                </c:pt>
                <c:pt idx="1">
                  <c:v>8.0444875288947788</c:v>
                </c:pt>
                <c:pt idx="2">
                  <c:v>7.675115384421046</c:v>
                </c:pt>
                <c:pt idx="3">
                  <c:v>7.8257267196996301</c:v>
                </c:pt>
                <c:pt idx="4">
                  <c:v>7.9661656980711477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9.4999155020622386</c:v>
                </c:pt>
                <c:pt idx="1">
                  <c:v>9.2865090661257739</c:v>
                </c:pt>
                <c:pt idx="2">
                  <c:v>9.3038706942837646</c:v>
                </c:pt>
                <c:pt idx="3">
                  <c:v>9.6517132998705968</c:v>
                </c:pt>
                <c:pt idx="4">
                  <c:v>9.5491377688223071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8.7862077143582731</c:v>
                </c:pt>
                <c:pt idx="1">
                  <c:v>8.9662915510461865</c:v>
                </c:pt>
                <c:pt idx="2">
                  <c:v>8.8276202454584194</c:v>
                </c:pt>
                <c:pt idx="3">
                  <c:v>8.4103555857330488</c:v>
                </c:pt>
                <c:pt idx="4">
                  <c:v>8.8228527906972101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8.1761961605109406</c:v>
                </c:pt>
                <c:pt idx="1">
                  <c:v>8.2301210005199277</c:v>
                </c:pt>
                <c:pt idx="2">
                  <c:v>8.1287499946455757</c:v>
                </c:pt>
                <c:pt idx="3">
                  <c:v>8.418805575712673</c:v>
                </c:pt>
                <c:pt idx="4">
                  <c:v>8.4188472285411589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7.4840641233797713</c:v>
                </c:pt>
                <c:pt idx="1">
                  <c:v>7.3227005830488512</c:v>
                </c:pt>
                <c:pt idx="2">
                  <c:v>7.1211266696502236</c:v>
                </c:pt>
                <c:pt idx="3">
                  <c:v>6.8636297192967897</c:v>
                </c:pt>
                <c:pt idx="4">
                  <c:v>7.0600294056776081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5.9252816064062177</c:v>
                </c:pt>
                <c:pt idx="1">
                  <c:v>5.3960656380681797</c:v>
                </c:pt>
                <c:pt idx="2">
                  <c:v>6.1326464923538566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8.7857228100564608</c:v>
                </c:pt>
                <c:pt idx="1">
                  <c:v>8.3396132107712333</c:v>
                </c:pt>
                <c:pt idx="2">
                  <c:v>8.2267661280386601</c:v>
                </c:pt>
                <c:pt idx="3">
                  <c:v>8.5373187253408833</c:v>
                </c:pt>
                <c:pt idx="4">
                  <c:v>8.8091797363781126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7.6046419342928022</c:v>
                </c:pt>
                <c:pt idx="1">
                  <c:v>7.4047499399670684</c:v>
                </c:pt>
                <c:pt idx="2">
                  <c:v>7.002668985435812</c:v>
                </c:pt>
                <c:pt idx="3">
                  <c:v>6.7067279855794304</c:v>
                </c:pt>
                <c:pt idx="4">
                  <c:v>7.2902382275792048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6.5441763151725416</c:v>
                </c:pt>
                <c:pt idx="1">
                  <c:v>7.9898741910607942</c:v>
                </c:pt>
                <c:pt idx="2">
                  <c:v>7.9833732010498544</c:v>
                </c:pt>
                <c:pt idx="3">
                  <c:v>7.8304792165652541</c:v>
                </c:pt>
                <c:pt idx="4">
                  <c:v>8.1164148704064978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9.1147580840308873</c:v>
                </c:pt>
                <c:pt idx="1">
                  <c:v>8.9537500031835382</c:v>
                </c:pt>
                <c:pt idx="2">
                  <c:v>8.9715998006302033</c:v>
                </c:pt>
                <c:pt idx="3">
                  <c:v>8.9530045195080241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4.5970243122150194</c:v>
                </c:pt>
                <c:pt idx="1">
                  <c:v>4.2194683612100077</c:v>
                </c:pt>
                <c:pt idx="2">
                  <c:v>4.0912176448920032</c:v>
                </c:pt>
                <c:pt idx="3">
                  <c:v>4.0100341588490762</c:v>
                </c:pt>
                <c:pt idx="4">
                  <c:v>4.7161919777924508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7.1072945135176209</c:v>
                </c:pt>
                <c:pt idx="1">
                  <c:v>6.8586854967241582</c:v>
                </c:pt>
                <c:pt idx="2">
                  <c:v>7.0187569332721944</c:v>
                </c:pt>
                <c:pt idx="3">
                  <c:v>6.9390650975312136</c:v>
                </c:pt>
                <c:pt idx="4">
                  <c:v>7.090485489271523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7.6531338654796848</c:v>
                </c:pt>
                <c:pt idx="1">
                  <c:v>7.6373819737473649</c:v>
                </c:pt>
                <c:pt idx="2">
                  <c:v>7.4676429035052303</c:v>
                </c:pt>
                <c:pt idx="3">
                  <c:v>7.4981882648219296</c:v>
                </c:pt>
                <c:pt idx="4">
                  <c:v>7.8989787125697299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8.078350320574641</c:v>
                </c:pt>
                <c:pt idx="1">
                  <c:v>8.2562427513328167</c:v>
                </c:pt>
                <c:pt idx="2">
                  <c:v>8.1327445273910151</c:v>
                </c:pt>
                <c:pt idx="3">
                  <c:v>8.2492459259963162</c:v>
                </c:pt>
                <c:pt idx="4">
                  <c:v>8.6612715924269263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9.1415254840471416</c:v>
                </c:pt>
                <c:pt idx="1">
                  <c:v>9.1963443484703831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9.1807539729959018</c:v>
                </c:pt>
                <c:pt idx="1">
                  <c:v>9.1308475769063246</c:v>
                </c:pt>
                <c:pt idx="2">
                  <c:v>9.0601308347369347</c:v>
                </c:pt>
                <c:pt idx="3">
                  <c:v>9.3845360325818081</c:v>
                </c:pt>
                <c:pt idx="4">
                  <c:v>9.3403497646641149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8.2556870754295097</c:v>
                </c:pt>
                <c:pt idx="1">
                  <c:v>8.1677791802450361</c:v>
                </c:pt>
                <c:pt idx="2">
                  <c:v>7.9772274506969953</c:v>
                </c:pt>
                <c:pt idx="3">
                  <c:v>8.4252685133121847</c:v>
                </c:pt>
                <c:pt idx="4">
                  <c:v>8.3319229620932678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7.7164608395264214</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0.85488126649076501</c:v>
                </c:pt>
                <c:pt idx="1">
                  <c:v>0.14511873350923479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0.29589622890555312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0.1161305015072811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1.2123858959426048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0.1161305015072811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0.41654811994301166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1.2232951460486188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4.1805927096318776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0.36410122406610768</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0.19226933550227088</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5.3603253231354842E-2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0.55961032933506161</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5.3603253231354842E-2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8.3279581572890393E-2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9.3795999171053293</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0.19651970400965002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0.30847012817372743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8.5999165449913484E-2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0.89781903893504378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8.5999165449914372E-2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0.30847012817372743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8.4641468386852381E-2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8.559767281268579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0.10217637380046973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0.27613901603986868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7.6985493111394021E-2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0.80371758348593136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7.6985493111395797E-2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0.2761390160398669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0.35909542307799924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8.5434575379326692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7.9696202418916506E-2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0.15571263376049771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1.6256177192127996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0.1557126337604986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0.5585251419950481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1.3497080176414169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7.2049063673982792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1.818174867389466E-2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0.25959813787038044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7.2374019946044754E-2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0.75557446042505916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7.2374019946044754E-2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0.25959813787038044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0.24789508529652338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9.1425019219630972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0.3669921896678856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0.17129842056953493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1.7883311137059739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0.17129842056953581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0.61442975024932078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0.76037576434639398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7.0044001413851218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8.2248567897503015</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2.7093596059113299E-2</c:v>
                </c:pt>
                <c:pt idx="1">
                  <c:v>0.10837438423645319</c:v>
                </c:pt>
                <c:pt idx="2">
                  <c:v>0.25615763546798032</c:v>
                </c:pt>
                <c:pt idx="3">
                  <c:v>0.60837438423645318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5.7600026080510958E-2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0.17436783198835393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4.8612447892731225E-2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0.50750703241126516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4.8612447892731225E-2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0.16876845475028368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9.6400871686329097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1.9549588700433773E-2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0.61717109738060572</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0.1720626876539848</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1.7963099532174969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0.17206268765398391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0.6171710973806066</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0.46773551825360293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6.5139086562187014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0.2412160042746283</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0.39688540592127897</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0.11064868384681237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1.1551565003108015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0.11064868384681326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0.3968854059212763</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0.30166911281882847</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8.5283961787245346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0.42600874107599385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0.35400641720669412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9.8694342379059385E-2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1.0303548779749327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9.8694342379060274E-2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0.35400641720669412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0.48102563865919734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8.0350255808665008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0.31068321358107731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0.10647252438833466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1.1115579903504385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0.10647252438833554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0.3819059530778528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0.47678160908554013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8.4068663643088559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9.0413220325272459</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0.20120353288742265</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7.3982808181311199E-2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0.77236998047084526</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7.3982808181311199E-2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0.26536869518381678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0.15356807564940134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8.9578180026175431</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0.21553951747929645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6.183816668527875E-2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0.64558165294308978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6.183816668527875E-2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0.2218071199138052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0.14565311450273732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9.2648366231683941</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0.90640394088669951</c:v>
                </c:pt>
                <c:pt idx="1">
                  <c:v>1.477832512315271E-2</c:v>
                </c:pt>
                <c:pt idx="2">
                  <c:v>1.477832512315271E-2</c:v>
                </c:pt>
                <c:pt idx="3">
                  <c:v>4.9261083743842374E-3</c:v>
                </c:pt>
                <c:pt idx="4">
                  <c:v>2.4630541871921178E-3</c:v>
                </c:pt>
                <c:pt idx="5">
                  <c:v>5.6650246305418719E-2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0.25055428002297031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7.2844086240200667E-2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0.76048188558720398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7.2844086240200667E-2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0.26128421713927885</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0.38427429577130034</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8.9013114717957986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8.6676456104802959</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0.25874552405115558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0.3682411052573018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0.10266286698155369</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1.0717857096110475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0.10266286698155369</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0.36824110525730092</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0.79026822152450471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7.8343164296031098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0.11248308436539922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0.2767542668613352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7.7157020440481006E-2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0.80550830437194776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7.7157020440481006E-2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0.2767542668613352</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0.12636920108822025</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8.9599198009377048</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0.11866755810545371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0.19562363317077569</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5.4538406342841128E-2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0.56937319463053626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5.4538406342841128E-2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0.19562363317077569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0.37890491878111554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9.0499405794121426</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6.7142425757361401E-2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0.24543396958119512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6.8425155725792663E-2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0.71434888037942912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6.8425155725792663E-2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0.24543396958119601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0.40943941731645417</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8.8264056319682282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0.18204488778054859</c:v>
                </c:pt>
                <c:pt idx="1">
                  <c:v>4.9875311720698253E-3</c:v>
                </c:pt>
                <c:pt idx="2">
                  <c:v>0.75561097256857868</c:v>
                </c:pt>
                <c:pt idx="3">
                  <c:v>2.4937655860349131E-3</c:v>
                </c:pt>
                <c:pt idx="4">
                  <c:v>4.9875311720698253E-3</c:v>
                </c:pt>
                <c:pt idx="5">
                  <c:v>1.4962593516209479E-2</c:v>
                </c:pt>
                <c:pt idx="6">
                  <c:v>0</c:v>
                </c:pt>
                <c:pt idx="7">
                  <c:v>1.2468827930174561E-2</c:v>
                </c:pt>
                <c:pt idx="8">
                  <c:v>2.2443890274314222E-2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8.4871292708720389</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0.23948132551526147</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0.3213764928580618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8.9597363429136934E-2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0.93538371336766257</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8.9597363429136934E-2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0.32137649285806091</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0.65403383731675291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7.9661656980711477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0.19601162594446286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6.1950921584683627E-2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0.64675879803383651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6.1950921584683627E-2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0.22221156009748633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0.29306456527178426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9.0716810933133729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0.1480787874382905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0.26970212462661358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7.5190935910964818E-2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0.78498266190181276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7.5190935910964818E-2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0.26970212462661358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0.56940877573996929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7.572211911886896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0.15307022122290181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0.27741665539578264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7.7341689411519532E-2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0.8074362221282616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7.7341689411518644E-2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0.27741665539578264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0.58673267197273837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8.0090084047721781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0.29154821461115166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0.24642677130404511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6.8701941423415569E-2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0.71723848364163079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6.8701941423416457E-2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0.246426771304046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0.6394096530570561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8.4188472285411589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0.30548863190026765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0.19066079663332047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5.3154804620975327E-2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0.55492858971262393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5.3154804620975327E-2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0.19066079663332047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0.33591550077893295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8.8228527906972101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2.549102859086716E-2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0.14208027089268604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3.9610917258046996E-2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0.41353233462093897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3.9610917258046996E-2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0.14208027089268604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5.3707902540047314E-2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9.5491377688223071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5</c:v>
                </c:pt>
                <c:pt idx="2">
                  <c:v>1</c:v>
                </c:pt>
                <c:pt idx="3">
                  <c:v>40</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8.3750878641641648</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8.2092294757861772</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7.9449655306481493</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0.61264567409976411</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0.43406978527447571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0.12101541080050726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1.263383653234607</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0.12101541080050726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0.43406978527447571</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0.71136673286590479</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8.1497509371293209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0.4336034337552741</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0.53331789749197611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0.14868504245565983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1.5522506668893303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0.14868504245565983</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0.53331789749197522</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0.41388095879583098</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7.7401801241669768</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35</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7.4471536409962216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0.29583931585459755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8.8722671694201338E-2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0.92625205623221163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8.8722671694202226E-2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0.31823906390539314</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0.76582448291149952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7.2902382275792048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1.1732078672558082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0.45936318522074693</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0.12806702159876604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1.3370014656484281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0.12806702159876693</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0.45936318522074693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0.175002005874628</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8.8091797363781126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3.7694571500964003E-2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0.35967015247360301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0.10027334942641009</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1.0468394866604616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0.10027334942641009</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0.35967015247360301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1.0318989755528971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6.1326464923538566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0.2753912245967598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9.0247994670558995E-2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0.94217621086247672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9.0247994670558995E-2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0.32371023995183101</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0.5040495968526475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7.0600294056776081</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0.29338475477074688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0.30014031944792752</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8.3676877055193444E-2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0.87357467884420892</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8.3676877055193444E-2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0.30014031944792752</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1.3529627235565469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7.090485489271523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0.32221441253611705</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0.11161061673860395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1.1651989426985701</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0.11161061673860395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0.4003357598970716</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0.42696554853938196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4.7161919777924508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8.3473147626834887E-2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0.13492413048036589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3.7615838814163638E-2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0.39270399981422344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3.7615838814163638E-2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0.13492413048036589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0.22376722450542985</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8.9530045195080241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2.4140992092300806E-3</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0.38556510934788868</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0.1074926697986438</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1.1222081631406766</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0.1074926697986438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0.38556510934788868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0.58329954283824392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8.1164148704064978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4.6860188521749588</c:v>
                </c:pt>
                <c:pt idx="1">
                  <c:v>6.1802789724473302</c:v>
                </c:pt>
                <c:pt idx="2">
                  <c:v>8.3750878641641648</c:v>
                </c:pt>
                <c:pt idx="3" formatCode="General">
                  <c:v>8.9530045195080241</c:v>
                </c:pt>
                <c:pt idx="4">
                  <c:v>8.8228527906972101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5.6373932418186374</c:v>
                </c:pt>
                <c:pt idx="1">
                  <c:v>6.6213835006130024</c:v>
                </c:pt>
                <c:pt idx="2">
                  <c:v>8.3932249382655506</c:v>
                </c:pt>
                <c:pt idx="3" formatCode="General">
                  <c:v>8.9641215045005698</c:v>
                </c:pt>
                <c:pt idx="4">
                  <c:v>8.8272606992339782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0.37691600223371058</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0.39498666360334944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0.11011932868457119</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1.1496301078099762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0.11011932868457119</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0.39498666360334944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0.36385957828507465</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7.1902490269945059</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0.16148395960198592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0.34789916950181521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9.6991687379935243E-2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1.0125794022833459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9.6991687379935243E-2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0.34789916950181343</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0.35861141467028546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8.6612715924269263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0.63739594526817545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0.50284262908826438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0.14018876547383918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1.4635507452745564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0.14018876547383918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0.50284262908826349</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0.65574786672555696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7.8989787125697299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9.1963443484703831</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0.31322938754715857</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0.21677388159720934</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6.0434937473749173E-2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0.63093213982850926</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6.0434937473749173E-2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0.21677388159720934</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0.18705956541707813</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9.1963443484703831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9.3403497646641149</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8.2061245692763674</c:v>
                </c:pt>
                <c:pt idx="1">
                  <c:v>7.7401801241669768</c:v>
                </c:pt>
                <c:pt idx="2">
                  <c:v>8.1497509371293209</c:v>
                </c:pt>
                <c:pt idx="3">
                  <c:v>7.1902490269945059</c:v>
                </c:pt>
                <c:pt idx="4">
                  <c:v>7.2049063673982792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6.8928339503528786</c:v>
                </c:pt>
                <c:pt idx="1">
                  <c:v>6.7874547888115169</c:v>
                </c:pt>
                <c:pt idx="2">
                  <c:v>7.2955149638519314</c:v>
                </c:pt>
                <c:pt idx="3">
                  <c:v>6.408272257290359</c:v>
                </c:pt>
                <c:pt idx="4">
                  <c:v>6.5325733279171949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0.18771668507858053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0.17740331411140176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4.945871761377596E-2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0.51634196776969077</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4.945871761377596E-2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0.17740331411140176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0.2386677177605101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9.3403497646641149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8.3319229620932678</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4.3023625874575089E-2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0.27825106086387308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7.7574315417568762E-2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0.8098648044998491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7.757431541756965E-2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0.27825106086387308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0.49634888657362453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8.3319229620932678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(128)</c:v>
                </c:pt>
                <c:pt idx="1">
                  <c:v>Woodlands Hospice (-)</c:v>
                </c:pt>
                <c:pt idx="2">
                  <c:v>University Hospital Aintree (-)</c:v>
                </c:pt>
                <c:pt idx="3">
                  <c:v>Broadgreen Hospital (-)</c:v>
                </c:pt>
                <c:pt idx="4">
                  <c:v>Royal Liverpool University Hospital (74)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(128)</c:v>
                </c:pt>
                <c:pt idx="1">
                  <c:v>Woodlands Hospice (-)</c:v>
                </c:pt>
                <c:pt idx="2">
                  <c:v>University Hospital Aintree (-)</c:v>
                </c:pt>
                <c:pt idx="3">
                  <c:v>Broadgreen Hospital (-)</c:v>
                </c:pt>
                <c:pt idx="4">
                  <c:v>Royal Liverpool University Hospital (74)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(128)</c:v>
                </c:pt>
                <c:pt idx="1">
                  <c:v>Woodlands Hospice (-)</c:v>
                </c:pt>
                <c:pt idx="2">
                  <c:v>University Hospital Aintree (-)</c:v>
                </c:pt>
                <c:pt idx="3">
                  <c:v>Broadgreen Hospital (-)</c:v>
                </c:pt>
                <c:pt idx="4">
                  <c:v>Royal Liverpool University Hospital (74)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(128)</c:v>
                </c:pt>
                <c:pt idx="1">
                  <c:v>Woodlands Hospice (-)</c:v>
                </c:pt>
                <c:pt idx="2">
                  <c:v>University Hospital Aintree (-)</c:v>
                </c:pt>
                <c:pt idx="3">
                  <c:v>Broadgreen Hospital (-)</c:v>
                </c:pt>
                <c:pt idx="4">
                  <c:v>Royal Liverpool University Hospital (74)</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(128)</c:v>
                </c:pt>
                <c:pt idx="1">
                  <c:v>Woodlands Hospice (-)</c:v>
                </c:pt>
                <c:pt idx="2">
                  <c:v>University Hospital Aintree (-)</c:v>
                </c:pt>
                <c:pt idx="3">
                  <c:v>Broadgreen Hospital (-)</c:v>
                </c:pt>
                <c:pt idx="4">
                  <c:v>Royal Liverpool University Hospital (74)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(128)</c:v>
                </c:pt>
                <c:pt idx="1">
                  <c:v>Woodlands Hospice (-)</c:v>
                </c:pt>
                <c:pt idx="2">
                  <c:v>University Hospital Aintree (-)</c:v>
                </c:pt>
                <c:pt idx="3">
                  <c:v>Broadgreen Hospital (-)</c:v>
                </c:pt>
                <c:pt idx="4">
                  <c:v>Royal Liverpool University Hospital (74)</c:v>
                </c:pt>
              </c:strCache>
            </c:strRef>
          </c:cat>
          <c:val>
            <c:numRef>
              <c:f>Sheet1!$I$2:$I$6</c:f>
              <c:numCache>
                <c:formatCode>0.0;;</c:formatCode>
                <c:ptCount val="5"/>
                <c:pt idx="0">
                  <c:v>8.2061245692763674</c:v>
                </c:pt>
                <c:pt idx="1">
                  <c:v>0</c:v>
                </c:pt>
                <c:pt idx="2">
                  <c:v>0</c:v>
                </c:pt>
                <c:pt idx="3">
                  <c:v>0</c:v>
                </c:pt>
                <c:pt idx="4">
                  <c:v>8.4896681943007657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(128)</c:v>
                </c:pt>
                <c:pt idx="1">
                  <c:v>Woodlands Hospice (-)</c:v>
                </c:pt>
                <c:pt idx="2">
                  <c:v>University Hospital Aintree (-)</c:v>
                </c:pt>
                <c:pt idx="3">
                  <c:v>Broadgreen Hospital (-)</c:v>
                </c:pt>
                <c:pt idx="4">
                  <c:v>Royal Liverpool University Hospital (74)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1.7938754307236326</c:v>
                </c:pt>
                <c:pt idx="1">
                  <c:v>0</c:v>
                </c:pt>
                <c:pt idx="2">
                  <c:v>0</c:v>
                </c:pt>
                <c:pt idx="3">
                  <c:v>0</c:v>
                </c:pt>
                <c:pt idx="4">
                  <c:v>1.5103318056992343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Woodlands Hospice (-)</c:v>
                </c:pt>
                <c:pt idx="2">
                  <c:v>University Hospital Aintree (30)</c:v>
                </c:pt>
                <c:pt idx="3">
                  <c:v>Broadgreen Hospital (-)</c:v>
                </c:pt>
                <c:pt idx="4">
                  <c:v>Royal Liverpool University Hospital (74)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Woodlands Hospice (-)</c:v>
                </c:pt>
                <c:pt idx="2">
                  <c:v>University Hospital Aintree (30)</c:v>
                </c:pt>
                <c:pt idx="3">
                  <c:v>Broadgreen Hospital (-)</c:v>
                </c:pt>
                <c:pt idx="4">
                  <c:v>Royal Liverpool University Hospital (74)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Woodlands Hospice (-)</c:v>
                </c:pt>
                <c:pt idx="2">
                  <c:v>University Hospital Aintree (30)</c:v>
                </c:pt>
                <c:pt idx="3">
                  <c:v>Broadgreen Hospital (-)</c:v>
                </c:pt>
                <c:pt idx="4">
                  <c:v>Royal Liverpool University Hospital (74)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Woodlands Hospice (-)</c:v>
                </c:pt>
                <c:pt idx="2">
                  <c:v>University Hospital Aintree (30)</c:v>
                </c:pt>
                <c:pt idx="3">
                  <c:v>Broadgreen Hospital (-)</c:v>
                </c:pt>
                <c:pt idx="4">
                  <c:v>Royal Liverpool University Hospital (74)</c:v>
                </c:pt>
              </c:strCache>
            </c:strRef>
          </c:cat>
          <c:val>
            <c:numRef>
              <c:f>Sheet1!$G$2:$G$6</c:f>
              <c:numCache>
                <c:formatCode>0.0;;</c:formatCode>
                <c:ptCount val="5"/>
                <c:pt idx="0">
                  <c:v>8.1162285585379124</c:v>
                </c:pt>
                <c:pt idx="1">
                  <c:v>0</c:v>
                </c:pt>
                <c:pt idx="2">
                  <c:v>7.9157096097163908</c:v>
                </c:pt>
                <c:pt idx="3">
                  <c:v>0</c:v>
                </c:pt>
                <c:pt idx="4">
                  <c:v>7.9761391040446092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Woodlands Hospice (-)</c:v>
                </c:pt>
                <c:pt idx="2">
                  <c:v>University Hospital Aintree (30)</c:v>
                </c:pt>
                <c:pt idx="3">
                  <c:v>Broadgreen Hospital (-)</c:v>
                </c:pt>
                <c:pt idx="4">
                  <c:v>Royal Liverpool University Hospital (74)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Woodlands Hospice (-)</c:v>
                </c:pt>
                <c:pt idx="2">
                  <c:v>University Hospital Aintree (30)</c:v>
                </c:pt>
                <c:pt idx="3">
                  <c:v>Broadgreen Hospital (-)</c:v>
                </c:pt>
                <c:pt idx="4">
                  <c:v>Royal Liverpool University Hospital (74)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Woodlands Hospice (-)</c:v>
                </c:pt>
                <c:pt idx="2">
                  <c:v>University Hospital Aintree (30)</c:v>
                </c:pt>
                <c:pt idx="3">
                  <c:v>Broadgreen Hospital (-)</c:v>
                </c:pt>
                <c:pt idx="4">
                  <c:v>Royal Liverpool University Hospital (74)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1.8837714414620876</c:v>
                </c:pt>
                <c:pt idx="1">
                  <c:v>0</c:v>
                </c:pt>
                <c:pt idx="2">
                  <c:v>2.0842903902836092</c:v>
                </c:pt>
                <c:pt idx="3">
                  <c:v>0</c:v>
                </c:pt>
                <c:pt idx="4">
                  <c:v>2.0238608959553908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Woodlands Hospice (-)</c:v>
                </c:pt>
                <c:pt idx="2">
                  <c:v>University Hospital Aintree (152)</c:v>
                </c:pt>
                <c:pt idx="3">
                  <c:v>Broadgreen Hospital (35)</c:v>
                </c:pt>
                <c:pt idx="4">
                  <c:v>Royal Liverpool University Hospital (192)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Woodlands Hospice (-)</c:v>
                </c:pt>
                <c:pt idx="2">
                  <c:v>University Hospital Aintree (152)</c:v>
                </c:pt>
                <c:pt idx="3">
                  <c:v>Broadgreen Hospital (35)</c:v>
                </c:pt>
                <c:pt idx="4">
                  <c:v>Royal Liverpool University Hospital (192)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Woodlands Hospice (-)</c:v>
                </c:pt>
                <c:pt idx="2">
                  <c:v>University Hospital Aintree (152)</c:v>
                </c:pt>
                <c:pt idx="3">
                  <c:v>Broadgreen Hospital (35)</c:v>
                </c:pt>
                <c:pt idx="4">
                  <c:v>Royal Liverpool University Hospital (192)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Woodlands Hospice (-)</c:v>
                </c:pt>
                <c:pt idx="2">
                  <c:v>University Hospital Aintree (152)</c:v>
                </c:pt>
                <c:pt idx="3">
                  <c:v>Broadgreen Hospital (35)</c:v>
                </c:pt>
                <c:pt idx="4">
                  <c:v>Royal Liverpool University Hospital (192)</c:v>
                </c:pt>
              </c:strCache>
            </c:strRef>
          </c:cat>
          <c:val>
            <c:numRef>
              <c:f>Sheet1!$G$2:$G$6</c:f>
              <c:numCache>
                <c:formatCode>0.0;;</c:formatCode>
                <c:ptCount val="5"/>
                <c:pt idx="0">
                  <c:v>6.1802789724473302</c:v>
                </c:pt>
                <c:pt idx="1">
                  <c:v>0</c:v>
                </c:pt>
                <c:pt idx="2">
                  <c:v>6.3255750850628258</c:v>
                </c:pt>
                <c:pt idx="3">
                  <c:v>7.0044450975476931</c:v>
                </c:pt>
                <c:pt idx="4">
                  <c:v>5.9904329914692367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Woodlands Hospice (-)</c:v>
                </c:pt>
                <c:pt idx="2">
                  <c:v>University Hospital Aintree (152)</c:v>
                </c:pt>
                <c:pt idx="3">
                  <c:v>Broadgreen Hospital (35)</c:v>
                </c:pt>
                <c:pt idx="4">
                  <c:v>Royal Liverpool University Hospital (192)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Woodlands Hospice (-)</c:v>
                </c:pt>
                <c:pt idx="2">
                  <c:v>University Hospital Aintree (152)</c:v>
                </c:pt>
                <c:pt idx="3">
                  <c:v>Broadgreen Hospital (35)</c:v>
                </c:pt>
                <c:pt idx="4">
                  <c:v>Royal Liverpool University Hospital (192)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Woodlands Hospice (-)</c:v>
                </c:pt>
                <c:pt idx="2">
                  <c:v>University Hospital Aintree (152)</c:v>
                </c:pt>
                <c:pt idx="3">
                  <c:v>Broadgreen Hospital (35)</c:v>
                </c:pt>
                <c:pt idx="4">
                  <c:v>Royal Liverpool University Hospital (192)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3.8197210275526698</c:v>
                </c:pt>
                <c:pt idx="1">
                  <c:v>0</c:v>
                </c:pt>
                <c:pt idx="2">
                  <c:v>3.6744249149371742</c:v>
                </c:pt>
                <c:pt idx="3">
                  <c:v>2.9955549024523069</c:v>
                </c:pt>
                <c:pt idx="4">
                  <c:v>4.0095670085307633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(105)</c:v>
                </c:pt>
                <c:pt idx="3">
                  <c:v>Broadgreen Hospital (-)</c:v>
                </c:pt>
                <c:pt idx="4">
                  <c:v>Royal Liverpool University Hospital (114)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(105)</c:v>
                </c:pt>
                <c:pt idx="3">
                  <c:v>Broadgreen Hospital (-)</c:v>
                </c:pt>
                <c:pt idx="4">
                  <c:v>Royal Liverpool University Hospital (114)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(105)</c:v>
                </c:pt>
                <c:pt idx="3">
                  <c:v>Broadgreen Hospital (-)</c:v>
                </c:pt>
                <c:pt idx="4">
                  <c:v>Royal Liverpool University Hospital (114)</c:v>
                </c:pt>
              </c:strCache>
            </c:strRef>
          </c:cat>
          <c:val>
            <c:numRef>
              <c:f>Sheet1!$F$2:$F$6</c:f>
              <c:numCache>
                <c:formatCode>0.0;;</c:formatCode>
                <c:ptCount val="5"/>
                <c:pt idx="0">
                  <c:v>0</c:v>
                </c:pt>
                <c:pt idx="1">
                  <c:v>0</c:v>
                </c:pt>
                <c:pt idx="2">
                  <c:v>4.470229045162708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(105)</c:v>
                </c:pt>
                <c:pt idx="3">
                  <c:v>Broadgreen Hospital (-)</c:v>
                </c:pt>
                <c:pt idx="4">
                  <c:v>Royal Liverpool University Hospital (114)</c:v>
                </c:pt>
              </c:strCache>
            </c:strRef>
          </c:cat>
          <c:val>
            <c:numRef>
              <c:f>Sheet1!$G$2:$G$6</c:f>
              <c:numCache>
                <c:formatCode>0.0;;</c:formatCode>
                <c:ptCount val="5"/>
                <c:pt idx="0">
                  <c:v>4.6860188521749588</c:v>
                </c:pt>
                <c:pt idx="1">
                  <c:v>0</c:v>
                </c:pt>
                <c:pt idx="2">
                  <c:v>0</c:v>
                </c:pt>
                <c:pt idx="3">
                  <c:v>0</c:v>
                </c:pt>
                <c:pt idx="4">
                  <c:v>5.1532914369609184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(105)</c:v>
                </c:pt>
                <c:pt idx="3">
                  <c:v>Broadgreen Hospital (-)</c:v>
                </c:pt>
                <c:pt idx="4">
                  <c:v>Royal Liverpool University Hospital (114)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(105)</c:v>
                </c:pt>
                <c:pt idx="3">
                  <c:v>Broadgreen Hospital (-)</c:v>
                </c:pt>
                <c:pt idx="4">
                  <c:v>Royal Liverpool University Hospital (114)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(225)</c:v>
                </c:pt>
                <c:pt idx="1">
                  <c:v>Woodlands Hospice (-)</c:v>
                </c:pt>
                <c:pt idx="2">
                  <c:v>University Hospital Aintree (105)</c:v>
                </c:pt>
                <c:pt idx="3">
                  <c:v>Broadgreen Hospital (-)</c:v>
                </c:pt>
                <c:pt idx="4">
                  <c:v>Royal Liverpool University Hospital (114)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5.3139811478250412</c:v>
                </c:pt>
                <c:pt idx="1">
                  <c:v>0</c:v>
                </c:pt>
                <c:pt idx="2">
                  <c:v>5.529770954837292</c:v>
                </c:pt>
                <c:pt idx="3">
                  <c:v>0</c:v>
                </c:pt>
                <c:pt idx="4">
                  <c:v>4.8467085630390816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Sheet1!$G$2:$G$6</c:f>
              <c:numCache>
                <c:formatCode>0.0;;</c:formatCode>
                <c:ptCount val="5"/>
                <c:pt idx="0">
                  <c:v>8.5434575379326692</c:v>
                </c:pt>
                <c:pt idx="1">
                  <c:v>0</c:v>
                </c:pt>
                <c:pt idx="2">
                  <c:v>8.1018469642323296</c:v>
                </c:pt>
                <c:pt idx="3">
                  <c:v>0</c:v>
                </c:pt>
                <c:pt idx="4">
                  <c:v>8.7390475328603081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Sheet1!$I$2:$I$6</c:f>
              <c:numCache>
                <c:formatCode>0.0;;</c:formatCode>
                <c:ptCount val="5"/>
                <c:pt idx="0">
                  <c:v>0</c:v>
                </c:pt>
                <c:pt idx="1">
                  <c:v>0</c:v>
                </c:pt>
                <c:pt idx="2">
                  <c:v>0</c:v>
                </c:pt>
                <c:pt idx="3">
                  <c:v>9.3268718318811672</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Woodlands Hospice (-)</c:v>
                </c:pt>
                <c:pt idx="2">
                  <c:v>University Hospital Aintree (162)</c:v>
                </c:pt>
                <c:pt idx="3">
                  <c:v>Broadgreen Hospital (34)</c:v>
                </c:pt>
                <c:pt idx="4">
                  <c:v>Royal Liverpool University Hospital (195)</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1.4565424620673308</c:v>
                </c:pt>
                <c:pt idx="1">
                  <c:v>0</c:v>
                </c:pt>
                <c:pt idx="2">
                  <c:v>1.8981530357676704</c:v>
                </c:pt>
                <c:pt idx="3">
                  <c:v>0.6731281681188328</c:v>
                </c:pt>
                <c:pt idx="4">
                  <c:v>1.2609524671396919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7323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REM | Liverpool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7323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REM | Liverpool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REM | Liverpool University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Liverpool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34664268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Do you think the hospital staff did everything they could to help control your pain?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61417618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82699868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6008708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838876147"/>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Liverpool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Liverpool University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406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on waiting list before hospital admission</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able to understand information given about what they should/shouldn't do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Pain: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Hospital staff doing everything they can to control patients' pain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3351504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55032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48624674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88229129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403902864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15103520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91567194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25982153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9198199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6443435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36619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51467511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7446168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547500481"/>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326441442"/>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94293802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67267816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93667367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0925464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23808265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62536512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3325218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3181723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71165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25472024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0782289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10846858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99649213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185255935"/>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8045275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411223129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6474160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5003269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5462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29951925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3328113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73493086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67909849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79547903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930446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4674901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30370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66102323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7649445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80875280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99085533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18671656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8807752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5092175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40748525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42389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64261810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488487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5742158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42679233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60288074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37246222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4210266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00768383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586809133"/>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62712724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9726995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450695099"/>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847706979"/>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534189414"/>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225038948"/>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14204675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33927926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71808976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9336071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0909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64443838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0593707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50011021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417250966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1561331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41678824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99787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638919487"/>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5330246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55674880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94850711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41346893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26133790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7779216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13669176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64918603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02257574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76200510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056805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92040284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48484457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55414226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7177945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4651382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21928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752917337"/>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98273154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98844491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9082217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4754188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6351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40930384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2540501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86597688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8151576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0349343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68835047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79408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67249817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9214462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7671358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5977451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3079363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4921406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5452408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578468494"/>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7920589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008494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4968484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8229110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8461173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7163971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5548101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9926200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242236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8127880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122775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8780548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8733793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3267889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145242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5114111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6807917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8125149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5234144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772380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9654596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2930215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8353959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9997260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394078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82509712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02316645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41748122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26027934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410720590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1394426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74572748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5451704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63924175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9976536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95741273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5647856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64690571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2455582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91220256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4710159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96170242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9730262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410715583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192876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8763119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50729605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2035249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5346127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483116294"/>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6075896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0586349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50480519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31340462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10405721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8641981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31090299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65190060"/>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4444574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31868744"/>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40190126"/>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36658506"/>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6348944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6225905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6504563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32604067"/>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37286104"/>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47119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9877824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47414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9529263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557383243"/>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436111084"/>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85%</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406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110195687"/>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690514493"/>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590349661"/>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741746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2828645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844498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0236314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35639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4490935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814410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3022381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702187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6948813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625911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78313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487903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8606691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450011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889524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717531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072676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37466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682801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680979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696846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747104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958853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711143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8220439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56487141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76844614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05251670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38914276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996815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7236091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973973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651169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182459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782460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6053595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13792229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444843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625391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809763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9062836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892863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0024482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220941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1789857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199739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40977315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41819714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2649273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1539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3820263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757322819"/>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10915</TotalTime>
  <Words>16019</Words>
  <Application>Microsoft Office PowerPoint</Application>
  <PresentationFormat>Widescreen</PresentationFormat>
  <Paragraphs>2013</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Liverpool University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2025-08-02T16:59:22Z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